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09" r:id="rId2"/>
    <p:sldId id="337" r:id="rId3"/>
    <p:sldId id="320" r:id="rId4"/>
    <p:sldId id="335" r:id="rId5"/>
    <p:sldId id="338" r:id="rId6"/>
    <p:sldId id="323" r:id="rId7"/>
    <p:sldId id="329" r:id="rId8"/>
    <p:sldId id="339" r:id="rId9"/>
    <p:sldId id="340" r:id="rId10"/>
    <p:sldId id="341" r:id="rId11"/>
    <p:sldId id="342" r:id="rId12"/>
    <p:sldId id="343" r:id="rId13"/>
    <p:sldId id="344" r:id="rId14"/>
  </p:sldIdLst>
  <p:sldSz cx="12192000" cy="6858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025"/>
    <a:srgbClr val="13B656"/>
    <a:srgbClr val="015641"/>
    <a:srgbClr val="376092"/>
    <a:srgbClr val="008000"/>
    <a:srgbClr val="B91D16"/>
    <a:srgbClr val="E01F1A"/>
    <a:srgbClr val="DA2320"/>
    <a:srgbClr val="E2201B"/>
    <a:srgbClr val="AC1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89767" autoAdjust="0"/>
  </p:normalViewPr>
  <p:slideViewPr>
    <p:cSldViewPr snapToGrid="0">
      <p:cViewPr varScale="1">
        <p:scale>
          <a:sx n="73" d="100"/>
          <a:sy n="73" d="100"/>
        </p:scale>
        <p:origin x="99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microsoft.com/office/2007/relationships/hdphoto" Target="../media/hdphoto20.wdp"/><Relationship Id="rId2" Type="http://schemas.microsoft.com/office/2007/relationships/hdphoto" Target="../media/hdphoto15.wdp"/><Relationship Id="rId1" Type="http://schemas.openxmlformats.org/officeDocument/2006/relationships/image" Target="../media/image30.png"/><Relationship Id="rId6" Type="http://schemas.microsoft.com/office/2007/relationships/hdphoto" Target="../media/hdphoto17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microsoft.com/office/2007/relationships/hdphoto" Target="../media/hdphoto20.wdp"/><Relationship Id="rId2" Type="http://schemas.microsoft.com/office/2007/relationships/hdphoto" Target="../media/hdphoto15.wdp"/><Relationship Id="rId1" Type="http://schemas.openxmlformats.org/officeDocument/2006/relationships/image" Target="../media/image30.png"/><Relationship Id="rId6" Type="http://schemas.microsoft.com/office/2007/relationships/hdphoto" Target="../media/hdphoto17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655F6-A048-49A8-AFA5-D493AB3A344F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BY"/>
        </a:p>
      </dgm:t>
    </dgm:pt>
    <dgm:pt modelId="{5B519281-C4BC-428A-9404-58339910A9E7}">
      <dgm:prSet phldrT="[Текст]"/>
      <dgm:spPr/>
      <dgm:t>
        <a:bodyPr/>
        <a:lstStyle/>
        <a:p>
          <a:r>
            <a:rPr lang="ru-RU" b="1" dirty="0"/>
            <a:t>Волоконно-оптическая линия связи</a:t>
          </a:r>
          <a:endParaRPr lang="ru-BY" dirty="0"/>
        </a:p>
      </dgm:t>
    </dgm:pt>
    <dgm:pt modelId="{97E7F667-2329-45D5-9D17-A3DA85D5D5C4}" type="parTrans" cxnId="{9BDC0D54-9E29-4003-B120-B920DE549768}">
      <dgm:prSet/>
      <dgm:spPr/>
      <dgm:t>
        <a:bodyPr/>
        <a:lstStyle/>
        <a:p>
          <a:endParaRPr lang="ru-BY"/>
        </a:p>
      </dgm:t>
    </dgm:pt>
    <dgm:pt modelId="{8F4DCEBD-22AA-419A-ABEB-ABEC78C74665}" type="sibTrans" cxnId="{9BDC0D54-9E29-4003-B120-B920DE549768}">
      <dgm:prSet/>
      <dgm:spPr/>
      <dgm:t>
        <a:bodyPr/>
        <a:lstStyle/>
        <a:p>
          <a:endParaRPr lang="ru-BY"/>
        </a:p>
      </dgm:t>
    </dgm:pt>
    <dgm:pt modelId="{DE22C15B-0CF1-4E84-9A37-D87342AAAF53}">
      <dgm:prSet phldrT="[Текст]"/>
      <dgm:spPr/>
      <dgm:t>
        <a:bodyPr/>
        <a:lstStyle/>
        <a:p>
          <a:r>
            <a:rPr lang="ru-RU" dirty="0"/>
            <a:t>Телефонная связь</a:t>
          </a:r>
          <a:endParaRPr lang="ru-BY" dirty="0"/>
        </a:p>
      </dgm:t>
    </dgm:pt>
    <dgm:pt modelId="{3C79594B-B3AD-4FC5-8B16-A7E9FA55C103}" type="parTrans" cxnId="{195D4DA2-40B1-4218-96AB-68219865C317}">
      <dgm:prSet/>
      <dgm:spPr/>
      <dgm:t>
        <a:bodyPr/>
        <a:lstStyle/>
        <a:p>
          <a:endParaRPr lang="ru-BY"/>
        </a:p>
      </dgm:t>
    </dgm:pt>
    <dgm:pt modelId="{5D08D161-85B1-4C54-842C-26016886F709}" type="sibTrans" cxnId="{195D4DA2-40B1-4218-96AB-68219865C317}">
      <dgm:prSet/>
      <dgm:spPr/>
      <dgm:t>
        <a:bodyPr/>
        <a:lstStyle/>
        <a:p>
          <a:endParaRPr lang="ru-BY"/>
        </a:p>
      </dgm:t>
    </dgm:pt>
    <dgm:pt modelId="{924991F5-4B74-4CDA-82F5-D9869ACB8D87}">
      <dgm:prSet phldrT="[Текст]"/>
      <dgm:spPr/>
      <dgm:t>
        <a:bodyPr/>
        <a:lstStyle/>
        <a:p>
          <a:r>
            <a:rPr lang="ru-RU" dirty="0"/>
            <a:t>Доступ в Интернет</a:t>
          </a:r>
          <a:endParaRPr lang="ru-BY" dirty="0"/>
        </a:p>
      </dgm:t>
    </dgm:pt>
    <dgm:pt modelId="{07DF410E-7F7E-4963-872B-BAB7CD956900}" type="parTrans" cxnId="{95704B63-2B55-46AA-943D-EB15A9BDDCCD}">
      <dgm:prSet/>
      <dgm:spPr/>
      <dgm:t>
        <a:bodyPr/>
        <a:lstStyle/>
        <a:p>
          <a:endParaRPr lang="ru-BY"/>
        </a:p>
      </dgm:t>
    </dgm:pt>
    <dgm:pt modelId="{A923AD92-FF88-4395-8B87-2001ED8DC270}" type="sibTrans" cxnId="{95704B63-2B55-46AA-943D-EB15A9BDDCCD}">
      <dgm:prSet/>
      <dgm:spPr/>
      <dgm:t>
        <a:bodyPr/>
        <a:lstStyle/>
        <a:p>
          <a:endParaRPr lang="ru-BY"/>
        </a:p>
      </dgm:t>
    </dgm:pt>
    <dgm:pt modelId="{24373BD1-ABB6-4E0E-B94B-C9A0CEE67029}">
      <dgm:prSet phldrT="[Текст]"/>
      <dgm:spPr/>
      <dgm:t>
        <a:bodyPr/>
        <a:lstStyle/>
        <a:p>
          <a:r>
            <a:rPr lang="ru-RU" dirty="0"/>
            <a:t>Телевидение</a:t>
          </a:r>
          <a:endParaRPr lang="ru-BY" dirty="0"/>
        </a:p>
      </dgm:t>
    </dgm:pt>
    <dgm:pt modelId="{8B20EC46-BA04-4AEF-B4A0-2447FF7C377E}" type="parTrans" cxnId="{A65843B2-E0B0-4ED0-B5FE-C7A57AF10C59}">
      <dgm:prSet/>
      <dgm:spPr/>
      <dgm:t>
        <a:bodyPr/>
        <a:lstStyle/>
        <a:p>
          <a:endParaRPr lang="ru-BY"/>
        </a:p>
      </dgm:t>
    </dgm:pt>
    <dgm:pt modelId="{B50124AA-3B06-4CA5-AD55-BF451EB9A2CB}" type="sibTrans" cxnId="{A65843B2-E0B0-4ED0-B5FE-C7A57AF10C59}">
      <dgm:prSet/>
      <dgm:spPr/>
      <dgm:t>
        <a:bodyPr/>
        <a:lstStyle/>
        <a:p>
          <a:endParaRPr lang="ru-BY"/>
        </a:p>
      </dgm:t>
    </dgm:pt>
    <dgm:pt modelId="{D743D771-0263-4869-B6AA-C9500CA73627}" type="pres">
      <dgm:prSet presAssocID="{4FE655F6-A048-49A8-AFA5-D493AB3A34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8BEEBDC-47A4-4F54-BF4D-20E7B942C48B}" type="pres">
      <dgm:prSet presAssocID="{5B519281-C4BC-428A-9404-58339910A9E7}" presName="hierRoot1" presStyleCnt="0">
        <dgm:presLayoutVars>
          <dgm:hierBranch val="init"/>
        </dgm:presLayoutVars>
      </dgm:prSet>
      <dgm:spPr/>
    </dgm:pt>
    <dgm:pt modelId="{18FA53A0-2A59-417E-A213-FB8AA7FADAB0}" type="pres">
      <dgm:prSet presAssocID="{5B519281-C4BC-428A-9404-58339910A9E7}" presName="rootComposite1" presStyleCnt="0"/>
      <dgm:spPr/>
    </dgm:pt>
    <dgm:pt modelId="{C7D6ECE9-FD0C-485E-BE47-0851752F21E0}" type="pres">
      <dgm:prSet presAssocID="{5B519281-C4BC-428A-9404-58339910A9E7}" presName="rootText1" presStyleLbl="node0" presStyleIdx="0" presStyleCnt="1" custScaleX="191203">
        <dgm:presLayoutVars>
          <dgm:chPref val="3"/>
        </dgm:presLayoutVars>
      </dgm:prSet>
      <dgm:spPr>
        <a:prstGeom prst="roundRect">
          <a:avLst/>
        </a:prstGeom>
      </dgm:spPr>
    </dgm:pt>
    <dgm:pt modelId="{90419CB5-DE9B-4A53-A57F-C7BCE3B70EBA}" type="pres">
      <dgm:prSet presAssocID="{5B519281-C4BC-428A-9404-58339910A9E7}" presName="rootConnector1" presStyleLbl="node1" presStyleIdx="0" presStyleCnt="0"/>
      <dgm:spPr/>
    </dgm:pt>
    <dgm:pt modelId="{78CE941A-3C2C-4A8C-AD3F-338BFC75FDB6}" type="pres">
      <dgm:prSet presAssocID="{5B519281-C4BC-428A-9404-58339910A9E7}" presName="hierChild2" presStyleCnt="0"/>
      <dgm:spPr/>
    </dgm:pt>
    <dgm:pt modelId="{A547787E-F7A7-43D6-ADE6-4ED0F10990A3}" type="pres">
      <dgm:prSet presAssocID="{3C79594B-B3AD-4FC5-8B16-A7E9FA55C103}" presName="Name37" presStyleLbl="parChTrans1D2" presStyleIdx="0" presStyleCnt="3"/>
      <dgm:spPr/>
    </dgm:pt>
    <dgm:pt modelId="{1173D857-E9A5-45C0-B1F8-EBE4B2A2A3A0}" type="pres">
      <dgm:prSet presAssocID="{DE22C15B-0CF1-4E84-9A37-D87342AAAF53}" presName="hierRoot2" presStyleCnt="0">
        <dgm:presLayoutVars>
          <dgm:hierBranch val="init"/>
        </dgm:presLayoutVars>
      </dgm:prSet>
      <dgm:spPr/>
    </dgm:pt>
    <dgm:pt modelId="{549690DC-62F2-44B0-9516-6150B8304887}" type="pres">
      <dgm:prSet presAssocID="{DE22C15B-0CF1-4E84-9A37-D87342AAAF53}" presName="rootComposite" presStyleCnt="0"/>
      <dgm:spPr/>
    </dgm:pt>
    <dgm:pt modelId="{3CD35156-2E8A-4C95-9493-D0D64F0A6849}" type="pres">
      <dgm:prSet presAssocID="{DE22C15B-0CF1-4E84-9A37-D87342AAAF53}" presName="rootText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817C1A86-D403-4F94-AE6E-A32C18D4717D}" type="pres">
      <dgm:prSet presAssocID="{DE22C15B-0CF1-4E84-9A37-D87342AAAF53}" presName="rootConnector" presStyleLbl="node2" presStyleIdx="0" presStyleCnt="3"/>
      <dgm:spPr/>
    </dgm:pt>
    <dgm:pt modelId="{1CE09597-D9E3-4CFC-A055-341D7F5015A9}" type="pres">
      <dgm:prSet presAssocID="{DE22C15B-0CF1-4E84-9A37-D87342AAAF53}" presName="hierChild4" presStyleCnt="0"/>
      <dgm:spPr/>
    </dgm:pt>
    <dgm:pt modelId="{763A6454-0485-4D13-A1C8-60E14EDF012A}" type="pres">
      <dgm:prSet presAssocID="{DE22C15B-0CF1-4E84-9A37-D87342AAAF53}" presName="hierChild5" presStyleCnt="0"/>
      <dgm:spPr/>
    </dgm:pt>
    <dgm:pt modelId="{277A0A24-C1FB-4F41-8F14-291201BFB97D}" type="pres">
      <dgm:prSet presAssocID="{07DF410E-7F7E-4963-872B-BAB7CD956900}" presName="Name37" presStyleLbl="parChTrans1D2" presStyleIdx="1" presStyleCnt="3"/>
      <dgm:spPr/>
    </dgm:pt>
    <dgm:pt modelId="{3B882339-47B8-4674-A62B-911B4F5BAD9B}" type="pres">
      <dgm:prSet presAssocID="{924991F5-4B74-4CDA-82F5-D9869ACB8D87}" presName="hierRoot2" presStyleCnt="0">
        <dgm:presLayoutVars>
          <dgm:hierBranch val="init"/>
        </dgm:presLayoutVars>
      </dgm:prSet>
      <dgm:spPr/>
    </dgm:pt>
    <dgm:pt modelId="{18C7FCDD-FF08-4E98-AC26-B46BED096F11}" type="pres">
      <dgm:prSet presAssocID="{924991F5-4B74-4CDA-82F5-D9869ACB8D87}" presName="rootComposite" presStyleCnt="0"/>
      <dgm:spPr/>
    </dgm:pt>
    <dgm:pt modelId="{E4BF702F-E599-4E39-B748-0C2BD7EF7EF4}" type="pres">
      <dgm:prSet presAssocID="{924991F5-4B74-4CDA-82F5-D9869ACB8D87}" presName="rootText" presStyleLbl="node2" presStyleIdx="1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41A6B04B-4C0B-4800-BF42-EFB5752C4B01}" type="pres">
      <dgm:prSet presAssocID="{924991F5-4B74-4CDA-82F5-D9869ACB8D87}" presName="rootConnector" presStyleLbl="node2" presStyleIdx="1" presStyleCnt="3"/>
      <dgm:spPr/>
    </dgm:pt>
    <dgm:pt modelId="{76F83335-74B0-4D13-9C8C-24591B256891}" type="pres">
      <dgm:prSet presAssocID="{924991F5-4B74-4CDA-82F5-D9869ACB8D87}" presName="hierChild4" presStyleCnt="0"/>
      <dgm:spPr/>
    </dgm:pt>
    <dgm:pt modelId="{B51CAAE0-C9AE-4E6C-9115-91A71E15788A}" type="pres">
      <dgm:prSet presAssocID="{924991F5-4B74-4CDA-82F5-D9869ACB8D87}" presName="hierChild5" presStyleCnt="0"/>
      <dgm:spPr/>
    </dgm:pt>
    <dgm:pt modelId="{5529B085-054C-4CD2-A600-C563A0725C93}" type="pres">
      <dgm:prSet presAssocID="{8B20EC46-BA04-4AEF-B4A0-2447FF7C377E}" presName="Name37" presStyleLbl="parChTrans1D2" presStyleIdx="2" presStyleCnt="3"/>
      <dgm:spPr/>
    </dgm:pt>
    <dgm:pt modelId="{08A5B6A6-9491-4965-BA61-6331EFB7C093}" type="pres">
      <dgm:prSet presAssocID="{24373BD1-ABB6-4E0E-B94B-C9A0CEE67029}" presName="hierRoot2" presStyleCnt="0">
        <dgm:presLayoutVars>
          <dgm:hierBranch val="init"/>
        </dgm:presLayoutVars>
      </dgm:prSet>
      <dgm:spPr/>
    </dgm:pt>
    <dgm:pt modelId="{BAE1C86F-3784-4D4C-A81D-97A4C197260B}" type="pres">
      <dgm:prSet presAssocID="{24373BD1-ABB6-4E0E-B94B-C9A0CEE67029}" presName="rootComposite" presStyleCnt="0"/>
      <dgm:spPr/>
    </dgm:pt>
    <dgm:pt modelId="{0C9F31A7-B40D-446B-93B7-EB2E15CACA6E}" type="pres">
      <dgm:prSet presAssocID="{24373BD1-ABB6-4E0E-B94B-C9A0CEE67029}" presName="rootText" presStyleLbl="node2" presStyleIdx="2" presStyleCnt="3" custScaleX="119309">
        <dgm:presLayoutVars>
          <dgm:chPref val="3"/>
        </dgm:presLayoutVars>
      </dgm:prSet>
      <dgm:spPr>
        <a:prstGeom prst="roundRect">
          <a:avLst/>
        </a:prstGeom>
      </dgm:spPr>
    </dgm:pt>
    <dgm:pt modelId="{B4560332-C145-459C-B01E-3D3B5F7A1109}" type="pres">
      <dgm:prSet presAssocID="{24373BD1-ABB6-4E0E-B94B-C9A0CEE67029}" presName="rootConnector" presStyleLbl="node2" presStyleIdx="2" presStyleCnt="3"/>
      <dgm:spPr/>
    </dgm:pt>
    <dgm:pt modelId="{95F49C55-CFBA-404D-A60D-325DEBEA4D06}" type="pres">
      <dgm:prSet presAssocID="{24373BD1-ABB6-4E0E-B94B-C9A0CEE67029}" presName="hierChild4" presStyleCnt="0"/>
      <dgm:spPr/>
    </dgm:pt>
    <dgm:pt modelId="{57AE0EDF-7296-4782-84C5-3A7D783BD377}" type="pres">
      <dgm:prSet presAssocID="{24373BD1-ABB6-4E0E-B94B-C9A0CEE67029}" presName="hierChild5" presStyleCnt="0"/>
      <dgm:spPr/>
    </dgm:pt>
    <dgm:pt modelId="{F2E0699D-51BA-4F55-B05D-DF3706AC3DAB}" type="pres">
      <dgm:prSet presAssocID="{5B519281-C4BC-428A-9404-58339910A9E7}" presName="hierChild3" presStyleCnt="0"/>
      <dgm:spPr/>
    </dgm:pt>
  </dgm:ptLst>
  <dgm:cxnLst>
    <dgm:cxn modelId="{3D5B8804-5E66-4954-9C60-DC044E5280E1}" type="presOf" srcId="{07DF410E-7F7E-4963-872B-BAB7CD956900}" destId="{277A0A24-C1FB-4F41-8F14-291201BFB97D}" srcOrd="0" destOrd="0" presId="urn:microsoft.com/office/officeart/2005/8/layout/orgChart1"/>
    <dgm:cxn modelId="{F9683C3D-A710-4011-A1DF-BB9255724862}" type="presOf" srcId="{5B519281-C4BC-428A-9404-58339910A9E7}" destId="{90419CB5-DE9B-4A53-A57F-C7BCE3B70EBA}" srcOrd="1" destOrd="0" presId="urn:microsoft.com/office/officeart/2005/8/layout/orgChart1"/>
    <dgm:cxn modelId="{95704B63-2B55-46AA-943D-EB15A9BDDCCD}" srcId="{5B519281-C4BC-428A-9404-58339910A9E7}" destId="{924991F5-4B74-4CDA-82F5-D9869ACB8D87}" srcOrd="1" destOrd="0" parTransId="{07DF410E-7F7E-4963-872B-BAB7CD956900}" sibTransId="{A923AD92-FF88-4395-8B87-2001ED8DC270}"/>
    <dgm:cxn modelId="{90ACD64A-4504-4E9A-BD47-22E5542A19D4}" type="presOf" srcId="{DE22C15B-0CF1-4E84-9A37-D87342AAAF53}" destId="{817C1A86-D403-4F94-AE6E-A32C18D4717D}" srcOrd="1" destOrd="0" presId="urn:microsoft.com/office/officeart/2005/8/layout/orgChart1"/>
    <dgm:cxn modelId="{A60C4470-46FA-480A-8425-4996C35EB004}" type="presOf" srcId="{8B20EC46-BA04-4AEF-B4A0-2447FF7C377E}" destId="{5529B085-054C-4CD2-A600-C563A0725C93}" srcOrd="0" destOrd="0" presId="urn:microsoft.com/office/officeart/2005/8/layout/orgChart1"/>
    <dgm:cxn modelId="{9BDC0D54-9E29-4003-B120-B920DE549768}" srcId="{4FE655F6-A048-49A8-AFA5-D493AB3A344F}" destId="{5B519281-C4BC-428A-9404-58339910A9E7}" srcOrd="0" destOrd="0" parTransId="{97E7F667-2329-45D5-9D17-A3DA85D5D5C4}" sibTransId="{8F4DCEBD-22AA-419A-ABEB-ABEC78C74665}"/>
    <dgm:cxn modelId="{B600E389-D464-42ED-88F1-12D87CA733D1}" type="presOf" srcId="{DE22C15B-0CF1-4E84-9A37-D87342AAAF53}" destId="{3CD35156-2E8A-4C95-9493-D0D64F0A6849}" srcOrd="0" destOrd="0" presId="urn:microsoft.com/office/officeart/2005/8/layout/orgChart1"/>
    <dgm:cxn modelId="{C6EF549A-4CAA-4CFE-B777-310DFF67A868}" type="presOf" srcId="{3C79594B-B3AD-4FC5-8B16-A7E9FA55C103}" destId="{A547787E-F7A7-43D6-ADE6-4ED0F10990A3}" srcOrd="0" destOrd="0" presId="urn:microsoft.com/office/officeart/2005/8/layout/orgChart1"/>
    <dgm:cxn modelId="{195D4DA2-40B1-4218-96AB-68219865C317}" srcId="{5B519281-C4BC-428A-9404-58339910A9E7}" destId="{DE22C15B-0CF1-4E84-9A37-D87342AAAF53}" srcOrd="0" destOrd="0" parTransId="{3C79594B-B3AD-4FC5-8B16-A7E9FA55C103}" sibTransId="{5D08D161-85B1-4C54-842C-26016886F709}"/>
    <dgm:cxn modelId="{A65843B2-E0B0-4ED0-B5FE-C7A57AF10C59}" srcId="{5B519281-C4BC-428A-9404-58339910A9E7}" destId="{24373BD1-ABB6-4E0E-B94B-C9A0CEE67029}" srcOrd="2" destOrd="0" parTransId="{8B20EC46-BA04-4AEF-B4A0-2447FF7C377E}" sibTransId="{B50124AA-3B06-4CA5-AD55-BF451EB9A2CB}"/>
    <dgm:cxn modelId="{8DA75BC4-6F39-48F7-B40A-A5CD872BA06C}" type="presOf" srcId="{5B519281-C4BC-428A-9404-58339910A9E7}" destId="{C7D6ECE9-FD0C-485E-BE47-0851752F21E0}" srcOrd="0" destOrd="0" presId="urn:microsoft.com/office/officeart/2005/8/layout/orgChart1"/>
    <dgm:cxn modelId="{06DD80C8-5C7F-40A4-9A99-64372D4BFDDC}" type="presOf" srcId="{924991F5-4B74-4CDA-82F5-D9869ACB8D87}" destId="{E4BF702F-E599-4E39-B748-0C2BD7EF7EF4}" srcOrd="0" destOrd="0" presId="urn:microsoft.com/office/officeart/2005/8/layout/orgChart1"/>
    <dgm:cxn modelId="{210A97CD-B571-4C66-998C-0171A486C799}" type="presOf" srcId="{4FE655F6-A048-49A8-AFA5-D493AB3A344F}" destId="{D743D771-0263-4869-B6AA-C9500CA73627}" srcOrd="0" destOrd="0" presId="urn:microsoft.com/office/officeart/2005/8/layout/orgChart1"/>
    <dgm:cxn modelId="{5765E5E5-6346-46D0-8C7F-D92B38E866BB}" type="presOf" srcId="{24373BD1-ABB6-4E0E-B94B-C9A0CEE67029}" destId="{B4560332-C145-459C-B01E-3D3B5F7A1109}" srcOrd="1" destOrd="0" presId="urn:microsoft.com/office/officeart/2005/8/layout/orgChart1"/>
    <dgm:cxn modelId="{0B117AE8-D99E-462D-99AB-01B6B85D0322}" type="presOf" srcId="{924991F5-4B74-4CDA-82F5-D9869ACB8D87}" destId="{41A6B04B-4C0B-4800-BF42-EFB5752C4B01}" srcOrd="1" destOrd="0" presId="urn:microsoft.com/office/officeart/2005/8/layout/orgChart1"/>
    <dgm:cxn modelId="{0BE01CE9-BC2F-46BB-91AF-77240963A249}" type="presOf" srcId="{24373BD1-ABB6-4E0E-B94B-C9A0CEE67029}" destId="{0C9F31A7-B40D-446B-93B7-EB2E15CACA6E}" srcOrd="0" destOrd="0" presId="urn:microsoft.com/office/officeart/2005/8/layout/orgChart1"/>
    <dgm:cxn modelId="{E7D479C4-6FF3-472A-9C90-2FA2BECDE5CA}" type="presParOf" srcId="{D743D771-0263-4869-B6AA-C9500CA73627}" destId="{58BEEBDC-47A4-4F54-BF4D-20E7B942C48B}" srcOrd="0" destOrd="0" presId="urn:microsoft.com/office/officeart/2005/8/layout/orgChart1"/>
    <dgm:cxn modelId="{4B771E57-E975-4324-822F-E1A941F377F9}" type="presParOf" srcId="{58BEEBDC-47A4-4F54-BF4D-20E7B942C48B}" destId="{18FA53A0-2A59-417E-A213-FB8AA7FADAB0}" srcOrd="0" destOrd="0" presId="urn:microsoft.com/office/officeart/2005/8/layout/orgChart1"/>
    <dgm:cxn modelId="{FF1CE949-8F57-4A2C-BE6C-FDCB02A0C2CC}" type="presParOf" srcId="{18FA53A0-2A59-417E-A213-FB8AA7FADAB0}" destId="{C7D6ECE9-FD0C-485E-BE47-0851752F21E0}" srcOrd="0" destOrd="0" presId="urn:microsoft.com/office/officeart/2005/8/layout/orgChart1"/>
    <dgm:cxn modelId="{163E895B-843E-440F-A016-82EABB8183F4}" type="presParOf" srcId="{18FA53A0-2A59-417E-A213-FB8AA7FADAB0}" destId="{90419CB5-DE9B-4A53-A57F-C7BCE3B70EBA}" srcOrd="1" destOrd="0" presId="urn:microsoft.com/office/officeart/2005/8/layout/orgChart1"/>
    <dgm:cxn modelId="{564D4569-A7F4-4CFF-BD56-0B80D976E5F6}" type="presParOf" srcId="{58BEEBDC-47A4-4F54-BF4D-20E7B942C48B}" destId="{78CE941A-3C2C-4A8C-AD3F-338BFC75FDB6}" srcOrd="1" destOrd="0" presId="urn:microsoft.com/office/officeart/2005/8/layout/orgChart1"/>
    <dgm:cxn modelId="{BB16612F-386D-4C42-9C6D-10854EBEF619}" type="presParOf" srcId="{78CE941A-3C2C-4A8C-AD3F-338BFC75FDB6}" destId="{A547787E-F7A7-43D6-ADE6-4ED0F10990A3}" srcOrd="0" destOrd="0" presId="urn:microsoft.com/office/officeart/2005/8/layout/orgChart1"/>
    <dgm:cxn modelId="{DDBFC9CC-CFDC-405A-B9F6-D5C2428C9EA6}" type="presParOf" srcId="{78CE941A-3C2C-4A8C-AD3F-338BFC75FDB6}" destId="{1173D857-E9A5-45C0-B1F8-EBE4B2A2A3A0}" srcOrd="1" destOrd="0" presId="urn:microsoft.com/office/officeart/2005/8/layout/orgChart1"/>
    <dgm:cxn modelId="{9E241096-1230-4EE9-82CC-AEFA2DBC0304}" type="presParOf" srcId="{1173D857-E9A5-45C0-B1F8-EBE4B2A2A3A0}" destId="{549690DC-62F2-44B0-9516-6150B8304887}" srcOrd="0" destOrd="0" presId="urn:microsoft.com/office/officeart/2005/8/layout/orgChart1"/>
    <dgm:cxn modelId="{9AFF96B4-BFCF-4C16-AF7C-719400D1C386}" type="presParOf" srcId="{549690DC-62F2-44B0-9516-6150B8304887}" destId="{3CD35156-2E8A-4C95-9493-D0D64F0A6849}" srcOrd="0" destOrd="0" presId="urn:microsoft.com/office/officeart/2005/8/layout/orgChart1"/>
    <dgm:cxn modelId="{2EE58FC8-2A4F-4A73-80CD-31F96CAA266F}" type="presParOf" srcId="{549690DC-62F2-44B0-9516-6150B8304887}" destId="{817C1A86-D403-4F94-AE6E-A32C18D4717D}" srcOrd="1" destOrd="0" presId="urn:microsoft.com/office/officeart/2005/8/layout/orgChart1"/>
    <dgm:cxn modelId="{C59E7B25-2CDC-46A0-85E8-89E03D47360F}" type="presParOf" srcId="{1173D857-E9A5-45C0-B1F8-EBE4B2A2A3A0}" destId="{1CE09597-D9E3-4CFC-A055-341D7F5015A9}" srcOrd="1" destOrd="0" presId="urn:microsoft.com/office/officeart/2005/8/layout/orgChart1"/>
    <dgm:cxn modelId="{35C45294-4FE1-4F1B-9DA8-7156EF184994}" type="presParOf" srcId="{1173D857-E9A5-45C0-B1F8-EBE4B2A2A3A0}" destId="{763A6454-0485-4D13-A1C8-60E14EDF012A}" srcOrd="2" destOrd="0" presId="urn:microsoft.com/office/officeart/2005/8/layout/orgChart1"/>
    <dgm:cxn modelId="{C34B323D-79D9-4E0F-AB16-7F012A297CA2}" type="presParOf" srcId="{78CE941A-3C2C-4A8C-AD3F-338BFC75FDB6}" destId="{277A0A24-C1FB-4F41-8F14-291201BFB97D}" srcOrd="2" destOrd="0" presId="urn:microsoft.com/office/officeart/2005/8/layout/orgChart1"/>
    <dgm:cxn modelId="{52C3B8BC-25BF-4DFC-9B3A-ECB53FC2E063}" type="presParOf" srcId="{78CE941A-3C2C-4A8C-AD3F-338BFC75FDB6}" destId="{3B882339-47B8-4674-A62B-911B4F5BAD9B}" srcOrd="3" destOrd="0" presId="urn:microsoft.com/office/officeart/2005/8/layout/orgChart1"/>
    <dgm:cxn modelId="{4FD91695-92CC-48FB-A4E3-D4707AF0351D}" type="presParOf" srcId="{3B882339-47B8-4674-A62B-911B4F5BAD9B}" destId="{18C7FCDD-FF08-4E98-AC26-B46BED096F11}" srcOrd="0" destOrd="0" presId="urn:microsoft.com/office/officeart/2005/8/layout/orgChart1"/>
    <dgm:cxn modelId="{20904F28-084C-485D-9C29-80699DE62A98}" type="presParOf" srcId="{18C7FCDD-FF08-4E98-AC26-B46BED096F11}" destId="{E4BF702F-E599-4E39-B748-0C2BD7EF7EF4}" srcOrd="0" destOrd="0" presId="urn:microsoft.com/office/officeart/2005/8/layout/orgChart1"/>
    <dgm:cxn modelId="{268CB830-E95A-4E6C-9870-4084CAFDF3E6}" type="presParOf" srcId="{18C7FCDD-FF08-4E98-AC26-B46BED096F11}" destId="{41A6B04B-4C0B-4800-BF42-EFB5752C4B01}" srcOrd="1" destOrd="0" presId="urn:microsoft.com/office/officeart/2005/8/layout/orgChart1"/>
    <dgm:cxn modelId="{86D1E84A-E24D-4456-9932-FC17E2883F86}" type="presParOf" srcId="{3B882339-47B8-4674-A62B-911B4F5BAD9B}" destId="{76F83335-74B0-4D13-9C8C-24591B256891}" srcOrd="1" destOrd="0" presId="urn:microsoft.com/office/officeart/2005/8/layout/orgChart1"/>
    <dgm:cxn modelId="{4408E3B9-41C7-4A54-AF57-5434117983EB}" type="presParOf" srcId="{3B882339-47B8-4674-A62B-911B4F5BAD9B}" destId="{B51CAAE0-C9AE-4E6C-9115-91A71E15788A}" srcOrd="2" destOrd="0" presId="urn:microsoft.com/office/officeart/2005/8/layout/orgChart1"/>
    <dgm:cxn modelId="{F3C31E48-27EC-4229-93BF-4BA7DEDE228B}" type="presParOf" srcId="{78CE941A-3C2C-4A8C-AD3F-338BFC75FDB6}" destId="{5529B085-054C-4CD2-A600-C563A0725C93}" srcOrd="4" destOrd="0" presId="urn:microsoft.com/office/officeart/2005/8/layout/orgChart1"/>
    <dgm:cxn modelId="{3B170BCC-C06D-4969-9A7B-7B0C7E9A56CE}" type="presParOf" srcId="{78CE941A-3C2C-4A8C-AD3F-338BFC75FDB6}" destId="{08A5B6A6-9491-4965-BA61-6331EFB7C093}" srcOrd="5" destOrd="0" presId="urn:microsoft.com/office/officeart/2005/8/layout/orgChart1"/>
    <dgm:cxn modelId="{75FD2E17-48EA-444D-8B65-F7A73FA12174}" type="presParOf" srcId="{08A5B6A6-9491-4965-BA61-6331EFB7C093}" destId="{BAE1C86F-3784-4D4C-A81D-97A4C197260B}" srcOrd="0" destOrd="0" presId="urn:microsoft.com/office/officeart/2005/8/layout/orgChart1"/>
    <dgm:cxn modelId="{71E6EEF4-227D-49E8-A33D-1626CE1EE01A}" type="presParOf" srcId="{BAE1C86F-3784-4D4C-A81D-97A4C197260B}" destId="{0C9F31A7-B40D-446B-93B7-EB2E15CACA6E}" srcOrd="0" destOrd="0" presId="urn:microsoft.com/office/officeart/2005/8/layout/orgChart1"/>
    <dgm:cxn modelId="{BCD15063-4C89-4FE8-AF02-F72ED5C7F297}" type="presParOf" srcId="{BAE1C86F-3784-4D4C-A81D-97A4C197260B}" destId="{B4560332-C145-459C-B01E-3D3B5F7A1109}" srcOrd="1" destOrd="0" presId="urn:microsoft.com/office/officeart/2005/8/layout/orgChart1"/>
    <dgm:cxn modelId="{83323D27-B32B-443A-A00B-8DBEDD133A96}" type="presParOf" srcId="{08A5B6A6-9491-4965-BA61-6331EFB7C093}" destId="{95F49C55-CFBA-404D-A60D-325DEBEA4D06}" srcOrd="1" destOrd="0" presId="urn:microsoft.com/office/officeart/2005/8/layout/orgChart1"/>
    <dgm:cxn modelId="{C5B19A5D-21C9-44BE-885A-CC2C5808EFFF}" type="presParOf" srcId="{08A5B6A6-9491-4965-BA61-6331EFB7C093}" destId="{57AE0EDF-7296-4782-84C5-3A7D783BD377}" srcOrd="2" destOrd="0" presId="urn:microsoft.com/office/officeart/2005/8/layout/orgChart1"/>
    <dgm:cxn modelId="{6505085C-BD11-4334-9AF6-EF7E5598C875}" type="presParOf" srcId="{58BEEBDC-47A4-4F54-BF4D-20E7B942C48B}" destId="{F2E0699D-51BA-4F55-B05D-DF3706AC3D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26B51-3BEC-48EC-84E0-9ACF3F424814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3A976224-5B53-4E25-A977-DC8116EFA491}">
      <dgm:prSet phldrT="[Текст]" custT="1"/>
      <dgm:spPr/>
      <dgm:t>
        <a:bodyPr lIns="72000" rIns="72000"/>
        <a:lstStyle/>
        <a:p>
          <a:r>
            <a:rPr lang="ru-RU" sz="2000" b="1" dirty="0">
              <a:solidFill>
                <a:schemeClr val="tx1"/>
              </a:solidFill>
            </a:rPr>
            <a:t>ИНФОРМАЦИЯ</a:t>
          </a:r>
          <a:endParaRPr lang="ru-BY" sz="1500" b="1" dirty="0">
            <a:solidFill>
              <a:schemeClr val="tx1"/>
            </a:solidFill>
          </a:endParaRPr>
        </a:p>
      </dgm:t>
    </dgm:pt>
    <dgm:pt modelId="{3084845B-2343-4031-9548-B6EFB1639248}" type="parTrans" cxnId="{0450CB5C-6330-4A58-B3BD-8F97DFC44182}">
      <dgm:prSet/>
      <dgm:spPr/>
      <dgm:t>
        <a:bodyPr/>
        <a:lstStyle/>
        <a:p>
          <a:endParaRPr lang="ru-BY"/>
        </a:p>
      </dgm:t>
    </dgm:pt>
    <dgm:pt modelId="{3A4693F2-10E3-4029-92BD-A6F75E3C0AB9}" type="sibTrans" cxnId="{0450CB5C-6330-4A58-B3BD-8F97DFC44182}">
      <dgm:prSet/>
      <dgm:spPr/>
      <dgm:t>
        <a:bodyPr/>
        <a:lstStyle/>
        <a:p>
          <a:endParaRPr lang="ru-BY"/>
        </a:p>
      </dgm:t>
    </dgm:pt>
    <dgm:pt modelId="{5C73D4CD-DC77-41CA-8934-6AE11C126847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ОБЩЕНИЕ</a:t>
          </a:r>
          <a:endParaRPr lang="ru-BY" sz="1500" b="1" dirty="0">
            <a:solidFill>
              <a:schemeClr val="tx1"/>
            </a:solidFill>
          </a:endParaRPr>
        </a:p>
      </dgm:t>
    </dgm:pt>
    <dgm:pt modelId="{B90AFD1A-FB14-4827-B47B-4B89497DB938}" type="parTrans" cxnId="{275F39C9-CFE5-4F42-80E6-35F6EC9147FE}">
      <dgm:prSet/>
      <dgm:spPr/>
      <dgm:t>
        <a:bodyPr/>
        <a:lstStyle/>
        <a:p>
          <a:endParaRPr lang="ru-BY"/>
        </a:p>
      </dgm:t>
    </dgm:pt>
    <dgm:pt modelId="{B379D270-D6CE-402C-BF46-738F0A3BA35E}" type="sibTrans" cxnId="{275F39C9-CFE5-4F42-80E6-35F6EC9147FE}">
      <dgm:prSet/>
      <dgm:spPr/>
      <dgm:t>
        <a:bodyPr/>
        <a:lstStyle/>
        <a:p>
          <a:endParaRPr lang="ru-BY"/>
        </a:p>
      </dgm:t>
    </dgm:pt>
    <dgm:pt modelId="{A430DBBC-52E6-4C5E-B643-BB7801E9B5F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РАЗВЛЕЧЕНИЕ</a:t>
          </a:r>
          <a:endParaRPr lang="ru-BY" sz="1500" b="1" dirty="0">
            <a:solidFill>
              <a:schemeClr val="tx1"/>
            </a:solidFill>
          </a:endParaRPr>
        </a:p>
      </dgm:t>
    </dgm:pt>
    <dgm:pt modelId="{971B2CFD-5939-4474-843E-86192EA7E061}" type="parTrans" cxnId="{4ADA87AB-3609-46FD-B87F-B39784E57655}">
      <dgm:prSet/>
      <dgm:spPr/>
      <dgm:t>
        <a:bodyPr/>
        <a:lstStyle/>
        <a:p>
          <a:endParaRPr lang="ru-BY"/>
        </a:p>
      </dgm:t>
    </dgm:pt>
    <dgm:pt modelId="{C07D49FB-0CCA-4EDE-807C-3F4D49F35EDC}" type="sibTrans" cxnId="{4ADA87AB-3609-46FD-B87F-B39784E57655}">
      <dgm:prSet/>
      <dgm:spPr/>
      <dgm:t>
        <a:bodyPr/>
        <a:lstStyle/>
        <a:p>
          <a:endParaRPr lang="ru-BY"/>
        </a:p>
      </dgm:t>
    </dgm:pt>
    <dgm:pt modelId="{129045E3-BDFC-48F3-86D3-A1A205D3CB5D}">
      <dgm:prSet phldrT="[Текст]" custT="1"/>
      <dgm:spPr/>
      <dgm:t>
        <a:bodyPr lIns="36000" rIns="36000"/>
        <a:lstStyle/>
        <a:p>
          <a:r>
            <a:rPr lang="ru-RU" sz="1600" b="1" dirty="0">
              <a:solidFill>
                <a:schemeClr val="tx1"/>
              </a:solidFill>
            </a:rPr>
            <a:t>САМОВЫРАЖЕНИЕ</a:t>
          </a:r>
          <a:endParaRPr lang="ru-BY" sz="1500" b="1" dirty="0">
            <a:solidFill>
              <a:schemeClr val="tx1"/>
            </a:solidFill>
          </a:endParaRPr>
        </a:p>
      </dgm:t>
    </dgm:pt>
    <dgm:pt modelId="{458A9FB2-DEA7-404A-8E8C-5A8CCE8FBE44}" type="parTrans" cxnId="{55CD2CFC-871B-4D16-828A-01B4A602D13A}">
      <dgm:prSet/>
      <dgm:spPr/>
      <dgm:t>
        <a:bodyPr/>
        <a:lstStyle/>
        <a:p>
          <a:endParaRPr lang="ru-BY"/>
        </a:p>
      </dgm:t>
    </dgm:pt>
    <dgm:pt modelId="{5B5E5253-3BB0-485A-9029-3B7C14289F46}" type="sibTrans" cxnId="{55CD2CFC-871B-4D16-828A-01B4A602D13A}">
      <dgm:prSet/>
      <dgm:spPr/>
      <dgm:t>
        <a:bodyPr/>
        <a:lstStyle/>
        <a:p>
          <a:endParaRPr lang="ru-BY"/>
        </a:p>
      </dgm:t>
    </dgm:pt>
    <dgm:pt modelId="{39C1036F-AE47-43B9-9A04-9DA01FAF99C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ПОКУПКИ</a:t>
          </a:r>
          <a:endParaRPr lang="ru-BY" sz="2500" b="1" dirty="0">
            <a:solidFill>
              <a:schemeClr val="tx1"/>
            </a:solidFill>
          </a:endParaRPr>
        </a:p>
      </dgm:t>
    </dgm:pt>
    <dgm:pt modelId="{B5F1F67B-8DDA-4936-AF1D-0A23F340A3B6}" type="parTrans" cxnId="{59EE1753-BB87-4669-AD87-972C2DD12807}">
      <dgm:prSet/>
      <dgm:spPr/>
      <dgm:t>
        <a:bodyPr/>
        <a:lstStyle/>
        <a:p>
          <a:endParaRPr lang="ru-BY"/>
        </a:p>
      </dgm:t>
    </dgm:pt>
    <dgm:pt modelId="{548923AF-3EE8-40B6-AAC5-EA5511441020}" type="sibTrans" cxnId="{59EE1753-BB87-4669-AD87-972C2DD12807}">
      <dgm:prSet/>
      <dgm:spPr/>
      <dgm:t>
        <a:bodyPr/>
        <a:lstStyle/>
        <a:p>
          <a:endParaRPr lang="ru-BY"/>
        </a:p>
      </dgm:t>
    </dgm:pt>
    <dgm:pt modelId="{BCE02B10-BF3E-49F0-910B-2FD3328F3E9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ОБУЧЕНИЕ</a:t>
          </a:r>
          <a:endParaRPr lang="ru-BY" sz="2500" b="1" dirty="0">
            <a:solidFill>
              <a:schemeClr val="tx1"/>
            </a:solidFill>
          </a:endParaRPr>
        </a:p>
      </dgm:t>
    </dgm:pt>
    <dgm:pt modelId="{00498840-6FAF-484A-94F7-8721E56C1472}" type="parTrans" cxnId="{B0D4D889-C6A2-4F18-8913-45F6021BC943}">
      <dgm:prSet/>
      <dgm:spPr/>
      <dgm:t>
        <a:bodyPr/>
        <a:lstStyle/>
        <a:p>
          <a:endParaRPr lang="ru-BY"/>
        </a:p>
      </dgm:t>
    </dgm:pt>
    <dgm:pt modelId="{21A441ED-2CDE-4082-A076-4F2BAD4933B2}" type="sibTrans" cxnId="{B0D4D889-C6A2-4F18-8913-45F6021BC943}">
      <dgm:prSet/>
      <dgm:spPr/>
      <dgm:t>
        <a:bodyPr/>
        <a:lstStyle/>
        <a:p>
          <a:endParaRPr lang="ru-BY"/>
        </a:p>
      </dgm:t>
    </dgm:pt>
    <dgm:pt modelId="{AE254E63-4B80-40AD-A085-D7B4E5CC096F}" type="pres">
      <dgm:prSet presAssocID="{09326B51-3BEC-48EC-84E0-9ACF3F424814}" presName="Name0" presStyleCnt="0">
        <dgm:presLayoutVars>
          <dgm:dir/>
          <dgm:resizeHandles val="exact"/>
        </dgm:presLayoutVars>
      </dgm:prSet>
      <dgm:spPr/>
    </dgm:pt>
    <dgm:pt modelId="{B27AA0E8-D7AD-4577-8DF1-4B415700332D}" type="pres">
      <dgm:prSet presAssocID="{09326B51-3BEC-48EC-84E0-9ACF3F424814}" presName="fgShape" presStyleLbl="fgShp" presStyleIdx="0" presStyleCnt="1"/>
      <dgm:spPr/>
    </dgm:pt>
    <dgm:pt modelId="{0A1EB161-F0BF-40F8-B3F6-BBA707182A13}" type="pres">
      <dgm:prSet presAssocID="{09326B51-3BEC-48EC-84E0-9ACF3F424814}" presName="linComp" presStyleCnt="0"/>
      <dgm:spPr/>
    </dgm:pt>
    <dgm:pt modelId="{C994E7B9-5387-49D7-9474-46E63E61DCFC}" type="pres">
      <dgm:prSet presAssocID="{3A976224-5B53-4E25-A977-DC8116EFA491}" presName="compNode" presStyleCnt="0"/>
      <dgm:spPr/>
    </dgm:pt>
    <dgm:pt modelId="{B70AA1F1-8A44-4EF0-88B8-8BEDB830BAE9}" type="pres">
      <dgm:prSet presAssocID="{3A976224-5B53-4E25-A977-DC8116EFA491}" presName="bkgdShape" presStyleLbl="node1" presStyleIdx="0" presStyleCnt="6"/>
      <dgm:spPr/>
    </dgm:pt>
    <dgm:pt modelId="{33B56236-67AD-4E3D-B6E9-90D867372AC0}" type="pres">
      <dgm:prSet presAssocID="{3A976224-5B53-4E25-A977-DC8116EFA491}" presName="nodeTx" presStyleLbl="node1" presStyleIdx="0" presStyleCnt="6">
        <dgm:presLayoutVars>
          <dgm:bulletEnabled val="1"/>
        </dgm:presLayoutVars>
      </dgm:prSet>
      <dgm:spPr/>
    </dgm:pt>
    <dgm:pt modelId="{33E01710-1C85-4EB5-8025-1B4AC4F8587F}" type="pres">
      <dgm:prSet presAssocID="{3A976224-5B53-4E25-A977-DC8116EFA491}" presName="invisiNode" presStyleLbl="node1" presStyleIdx="0" presStyleCnt="6"/>
      <dgm:spPr/>
    </dgm:pt>
    <dgm:pt modelId="{D11D498F-2A29-44C0-90BD-3214945B819F}" type="pres">
      <dgm:prSet presAssocID="{3A976224-5B53-4E25-A977-DC8116EFA491}" presName="imagNode" presStyleLbl="fgImgPlace1" presStyleIdx="0" presStyleCnt="6"/>
      <dgm:spPr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797" t="-412" r="-2447" b="-30720"/>
          </a:stretch>
        </a:blipFill>
      </dgm:spPr>
    </dgm:pt>
    <dgm:pt modelId="{AFA419D6-1AEE-4AA1-972D-2FF957B7C6A1}" type="pres">
      <dgm:prSet presAssocID="{3A4693F2-10E3-4029-92BD-A6F75E3C0AB9}" presName="sibTrans" presStyleLbl="sibTrans2D1" presStyleIdx="0" presStyleCnt="0"/>
      <dgm:spPr/>
    </dgm:pt>
    <dgm:pt modelId="{18FF2C3C-87AA-48C4-86DE-69170F0BE808}" type="pres">
      <dgm:prSet presAssocID="{5C73D4CD-DC77-41CA-8934-6AE11C126847}" presName="compNode" presStyleCnt="0"/>
      <dgm:spPr/>
    </dgm:pt>
    <dgm:pt modelId="{AA74A6E7-7052-423A-8092-6AFF45A61849}" type="pres">
      <dgm:prSet presAssocID="{5C73D4CD-DC77-41CA-8934-6AE11C126847}" presName="bkgdShape" presStyleLbl="node1" presStyleIdx="1" presStyleCnt="6"/>
      <dgm:spPr/>
    </dgm:pt>
    <dgm:pt modelId="{020E56AF-7293-48D0-BD61-268049F76426}" type="pres">
      <dgm:prSet presAssocID="{5C73D4CD-DC77-41CA-8934-6AE11C126847}" presName="nodeTx" presStyleLbl="node1" presStyleIdx="1" presStyleCnt="6">
        <dgm:presLayoutVars>
          <dgm:bulletEnabled val="1"/>
        </dgm:presLayoutVars>
      </dgm:prSet>
      <dgm:spPr/>
    </dgm:pt>
    <dgm:pt modelId="{B26B0DC0-61B2-4706-9D75-ED6CD3008A91}" type="pres">
      <dgm:prSet presAssocID="{5C73D4CD-DC77-41CA-8934-6AE11C126847}" presName="invisiNode" presStyleLbl="node1" presStyleIdx="1" presStyleCnt="6"/>
      <dgm:spPr/>
    </dgm:pt>
    <dgm:pt modelId="{922CEC6C-2D59-402D-B887-9FE1E0DB20A5}" type="pres">
      <dgm:prSet presAssocID="{5C73D4CD-DC77-41CA-8934-6AE11C126847}" presName="imagNode" presStyleLbl="fgImgPlace1" presStyleIdx="1" presStyleCnt="6"/>
      <dgm:spPr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414" t="1658" r="-76090" b="-113744"/>
          </a:stretch>
        </a:blipFill>
      </dgm:spPr>
    </dgm:pt>
    <dgm:pt modelId="{6010A9FF-EB7E-4F41-95E0-FC490940210D}" type="pres">
      <dgm:prSet presAssocID="{B379D270-D6CE-402C-BF46-738F0A3BA35E}" presName="sibTrans" presStyleLbl="sibTrans2D1" presStyleIdx="0" presStyleCnt="0"/>
      <dgm:spPr/>
    </dgm:pt>
    <dgm:pt modelId="{D3309445-4D64-4A5F-9566-5CF545AF3ABD}" type="pres">
      <dgm:prSet presAssocID="{A430DBBC-52E6-4C5E-B643-BB7801E9B5F2}" presName="compNode" presStyleCnt="0"/>
      <dgm:spPr/>
    </dgm:pt>
    <dgm:pt modelId="{5CCFF6E7-0C34-48B0-9113-F31CD4BB5622}" type="pres">
      <dgm:prSet presAssocID="{A430DBBC-52E6-4C5E-B643-BB7801E9B5F2}" presName="bkgdShape" presStyleLbl="node1" presStyleIdx="2" presStyleCnt="6"/>
      <dgm:spPr/>
    </dgm:pt>
    <dgm:pt modelId="{84C8B106-FC1A-4337-9612-C4EC387C8E5E}" type="pres">
      <dgm:prSet presAssocID="{A430DBBC-52E6-4C5E-B643-BB7801E9B5F2}" presName="nodeTx" presStyleLbl="node1" presStyleIdx="2" presStyleCnt="6">
        <dgm:presLayoutVars>
          <dgm:bulletEnabled val="1"/>
        </dgm:presLayoutVars>
      </dgm:prSet>
      <dgm:spPr/>
    </dgm:pt>
    <dgm:pt modelId="{20633E14-A4BC-4946-812D-7358D2FF56AF}" type="pres">
      <dgm:prSet presAssocID="{A430DBBC-52E6-4C5E-B643-BB7801E9B5F2}" presName="invisiNode" presStyleLbl="node1" presStyleIdx="2" presStyleCnt="6"/>
      <dgm:spPr/>
    </dgm:pt>
    <dgm:pt modelId="{16D30BBC-785C-4D4B-994D-93A630D6F399}" type="pres">
      <dgm:prSet presAssocID="{A430DBBC-52E6-4C5E-B643-BB7801E9B5F2}" presName="imagNode" presStyleLbl="fgImgPlace1" presStyleIdx="2" presStyleCnt="6"/>
      <dgm:spPr>
        <a:blipFill dpi="0"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612" t="3631" r="-37529" b="4211"/>
          </a:stretch>
        </a:blipFill>
      </dgm:spPr>
    </dgm:pt>
    <dgm:pt modelId="{7860A3D1-7E6E-412A-BE5B-4760E5D6644A}" type="pres">
      <dgm:prSet presAssocID="{C07D49FB-0CCA-4EDE-807C-3F4D49F35EDC}" presName="sibTrans" presStyleLbl="sibTrans2D1" presStyleIdx="0" presStyleCnt="0"/>
      <dgm:spPr/>
    </dgm:pt>
    <dgm:pt modelId="{0A4580C1-907A-466E-8281-0843FFAAEEE8}" type="pres">
      <dgm:prSet presAssocID="{129045E3-BDFC-48F3-86D3-A1A205D3CB5D}" presName="compNode" presStyleCnt="0"/>
      <dgm:spPr/>
    </dgm:pt>
    <dgm:pt modelId="{AC94899F-18B0-4D76-8D0F-84C3EC8ADEFB}" type="pres">
      <dgm:prSet presAssocID="{129045E3-BDFC-48F3-86D3-A1A205D3CB5D}" presName="bkgdShape" presStyleLbl="node1" presStyleIdx="3" presStyleCnt="6"/>
      <dgm:spPr/>
    </dgm:pt>
    <dgm:pt modelId="{003E2058-DB8E-418D-8718-3865E9B780BB}" type="pres">
      <dgm:prSet presAssocID="{129045E3-BDFC-48F3-86D3-A1A205D3CB5D}" presName="nodeTx" presStyleLbl="node1" presStyleIdx="3" presStyleCnt="6">
        <dgm:presLayoutVars>
          <dgm:bulletEnabled val="1"/>
        </dgm:presLayoutVars>
      </dgm:prSet>
      <dgm:spPr/>
    </dgm:pt>
    <dgm:pt modelId="{1B4313BE-674D-4FB2-AE30-8C0DE360E6EB}" type="pres">
      <dgm:prSet presAssocID="{129045E3-BDFC-48F3-86D3-A1A205D3CB5D}" presName="invisiNode" presStyleLbl="node1" presStyleIdx="3" presStyleCnt="6"/>
      <dgm:spPr/>
    </dgm:pt>
    <dgm:pt modelId="{465A94E1-CE41-4205-8D55-BF4AA5CF3EEB}" type="pres">
      <dgm:prSet presAssocID="{129045E3-BDFC-48F3-86D3-A1A205D3CB5D}" presName="imagNode" presStyleLbl="fgImgPlace1" presStyleIdx="3" presStyleCnt="6"/>
      <dgm:spPr>
        <a:blipFill dpi="0"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551" t="11654" r="-15971" b="12234"/>
          </a:stretch>
        </a:blipFill>
      </dgm:spPr>
    </dgm:pt>
    <dgm:pt modelId="{5CE52867-19F2-45F0-AFE1-57CAA3852884}" type="pres">
      <dgm:prSet presAssocID="{5B5E5253-3BB0-485A-9029-3B7C14289F46}" presName="sibTrans" presStyleLbl="sibTrans2D1" presStyleIdx="0" presStyleCnt="0"/>
      <dgm:spPr/>
    </dgm:pt>
    <dgm:pt modelId="{3995796F-9165-486C-97F6-FA393DA77B15}" type="pres">
      <dgm:prSet presAssocID="{39C1036F-AE47-43B9-9A04-9DA01FAF99C8}" presName="compNode" presStyleCnt="0"/>
      <dgm:spPr/>
    </dgm:pt>
    <dgm:pt modelId="{A18B302A-A7E4-4970-9925-F329B6287EE4}" type="pres">
      <dgm:prSet presAssocID="{39C1036F-AE47-43B9-9A04-9DA01FAF99C8}" presName="bkgdShape" presStyleLbl="node1" presStyleIdx="4" presStyleCnt="6"/>
      <dgm:spPr/>
    </dgm:pt>
    <dgm:pt modelId="{C941E09F-7DB2-4311-9CE6-0F13C5F78B91}" type="pres">
      <dgm:prSet presAssocID="{39C1036F-AE47-43B9-9A04-9DA01FAF99C8}" presName="nodeTx" presStyleLbl="node1" presStyleIdx="4" presStyleCnt="6">
        <dgm:presLayoutVars>
          <dgm:bulletEnabled val="1"/>
        </dgm:presLayoutVars>
      </dgm:prSet>
      <dgm:spPr/>
    </dgm:pt>
    <dgm:pt modelId="{F32E3E67-B5AA-4AEA-BD72-4C5D50D0ECE9}" type="pres">
      <dgm:prSet presAssocID="{39C1036F-AE47-43B9-9A04-9DA01FAF99C8}" presName="invisiNode" presStyleLbl="node1" presStyleIdx="4" presStyleCnt="6"/>
      <dgm:spPr/>
    </dgm:pt>
    <dgm:pt modelId="{304BD1C1-D137-4622-A070-E8EA5BEF31F1}" type="pres">
      <dgm:prSet presAssocID="{39C1036F-AE47-43B9-9A04-9DA01FAF99C8}" presName="imagNode" presStyleLbl="fgImgPlace1" presStyleIdx="4" presStyleCnt="6"/>
      <dgm:spPr>
        <a:blipFill dpi="0"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69" t="4255" r="-41751" b="4835"/>
          </a:stretch>
        </a:blipFill>
      </dgm:spPr>
    </dgm:pt>
    <dgm:pt modelId="{FEBB9B4D-6527-4821-A808-FE17087F6BA5}" type="pres">
      <dgm:prSet presAssocID="{548923AF-3EE8-40B6-AAC5-EA5511441020}" presName="sibTrans" presStyleLbl="sibTrans2D1" presStyleIdx="0" presStyleCnt="0"/>
      <dgm:spPr/>
    </dgm:pt>
    <dgm:pt modelId="{B53069CF-AD17-4E01-907F-60BD63E66958}" type="pres">
      <dgm:prSet presAssocID="{BCE02B10-BF3E-49F0-910B-2FD3328F3E96}" presName="compNode" presStyleCnt="0"/>
      <dgm:spPr/>
    </dgm:pt>
    <dgm:pt modelId="{77F95786-B187-4509-9AF6-2840908C0055}" type="pres">
      <dgm:prSet presAssocID="{BCE02B10-BF3E-49F0-910B-2FD3328F3E96}" presName="bkgdShape" presStyleLbl="node1" presStyleIdx="5" presStyleCnt="6"/>
      <dgm:spPr/>
    </dgm:pt>
    <dgm:pt modelId="{52C9D3DF-D519-4015-83A1-65847DF4DBB0}" type="pres">
      <dgm:prSet presAssocID="{BCE02B10-BF3E-49F0-910B-2FD3328F3E96}" presName="nodeTx" presStyleLbl="node1" presStyleIdx="5" presStyleCnt="6">
        <dgm:presLayoutVars>
          <dgm:bulletEnabled val="1"/>
        </dgm:presLayoutVars>
      </dgm:prSet>
      <dgm:spPr/>
    </dgm:pt>
    <dgm:pt modelId="{7F889A69-15FE-4B8D-9C85-D36C3B97D375}" type="pres">
      <dgm:prSet presAssocID="{BCE02B10-BF3E-49F0-910B-2FD3328F3E96}" presName="invisiNode" presStyleLbl="node1" presStyleIdx="5" presStyleCnt="6"/>
      <dgm:spPr/>
    </dgm:pt>
    <dgm:pt modelId="{A61C64D5-2C0C-4D54-80BE-465E42BEA9E0}" type="pres">
      <dgm:prSet presAssocID="{BCE02B10-BF3E-49F0-910B-2FD3328F3E96}" presName="imagNode" presStyleLbl="fgImgPlace1" presStyleIdx="5" presStyleCnt="6"/>
      <dgm:spPr>
        <a:blipFill>
          <a:blip xmlns:r="http://schemas.openxmlformats.org/officeDocument/2006/relationships"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</dgm:ptLst>
  <dgm:cxnLst>
    <dgm:cxn modelId="{0EFD4700-A697-4350-ADE7-7EC87D873797}" type="presOf" srcId="{BCE02B10-BF3E-49F0-910B-2FD3328F3E96}" destId="{77F95786-B187-4509-9AF6-2840908C0055}" srcOrd="0" destOrd="0" presId="urn:microsoft.com/office/officeart/2005/8/layout/hList7"/>
    <dgm:cxn modelId="{57185315-1055-43E7-9FB2-DDFBB8686553}" type="presOf" srcId="{A430DBBC-52E6-4C5E-B643-BB7801E9B5F2}" destId="{5CCFF6E7-0C34-48B0-9113-F31CD4BB5622}" srcOrd="0" destOrd="0" presId="urn:microsoft.com/office/officeart/2005/8/layout/hList7"/>
    <dgm:cxn modelId="{3F963226-50DD-4555-B8A8-4CBD6234976E}" type="presOf" srcId="{129045E3-BDFC-48F3-86D3-A1A205D3CB5D}" destId="{AC94899F-18B0-4D76-8D0F-84C3EC8ADEFB}" srcOrd="0" destOrd="0" presId="urn:microsoft.com/office/officeart/2005/8/layout/hList7"/>
    <dgm:cxn modelId="{DEC87826-F7A3-4F35-8205-AEA3A1067E05}" type="presOf" srcId="{BCE02B10-BF3E-49F0-910B-2FD3328F3E96}" destId="{52C9D3DF-D519-4015-83A1-65847DF4DBB0}" srcOrd="1" destOrd="0" presId="urn:microsoft.com/office/officeart/2005/8/layout/hList7"/>
    <dgm:cxn modelId="{77CE4736-4C30-4115-BB13-640636754731}" type="presOf" srcId="{B379D270-D6CE-402C-BF46-738F0A3BA35E}" destId="{6010A9FF-EB7E-4F41-95E0-FC490940210D}" srcOrd="0" destOrd="0" presId="urn:microsoft.com/office/officeart/2005/8/layout/hList7"/>
    <dgm:cxn modelId="{0450CB5C-6330-4A58-B3BD-8F97DFC44182}" srcId="{09326B51-3BEC-48EC-84E0-9ACF3F424814}" destId="{3A976224-5B53-4E25-A977-DC8116EFA491}" srcOrd="0" destOrd="0" parTransId="{3084845B-2343-4031-9548-B6EFB1639248}" sibTransId="{3A4693F2-10E3-4029-92BD-A6F75E3C0AB9}"/>
    <dgm:cxn modelId="{50A99960-BE15-4E64-BDF3-B14C48B7DB07}" type="presOf" srcId="{A430DBBC-52E6-4C5E-B643-BB7801E9B5F2}" destId="{84C8B106-FC1A-4337-9612-C4EC387C8E5E}" srcOrd="1" destOrd="0" presId="urn:microsoft.com/office/officeart/2005/8/layout/hList7"/>
    <dgm:cxn modelId="{FE8F9442-2A88-45DD-A8E4-B56363662E16}" type="presOf" srcId="{39C1036F-AE47-43B9-9A04-9DA01FAF99C8}" destId="{C941E09F-7DB2-4311-9CE6-0F13C5F78B91}" srcOrd="1" destOrd="0" presId="urn:microsoft.com/office/officeart/2005/8/layout/hList7"/>
    <dgm:cxn modelId="{DFB2A665-749C-4BC2-B398-CAF47E788920}" type="presOf" srcId="{5B5E5253-3BB0-485A-9029-3B7C14289F46}" destId="{5CE52867-19F2-45F0-AFE1-57CAA3852884}" srcOrd="0" destOrd="0" presId="urn:microsoft.com/office/officeart/2005/8/layout/hList7"/>
    <dgm:cxn modelId="{8B4F8A4E-BC9E-4D85-94E7-82A9BFA4BFD0}" type="presOf" srcId="{3A4693F2-10E3-4029-92BD-A6F75E3C0AB9}" destId="{AFA419D6-1AEE-4AA1-972D-2FF957B7C6A1}" srcOrd="0" destOrd="0" presId="urn:microsoft.com/office/officeart/2005/8/layout/hList7"/>
    <dgm:cxn modelId="{19CD6851-29FF-4662-966D-6C9568C6DEC9}" type="presOf" srcId="{39C1036F-AE47-43B9-9A04-9DA01FAF99C8}" destId="{A18B302A-A7E4-4970-9925-F329B6287EE4}" srcOrd="0" destOrd="0" presId="urn:microsoft.com/office/officeart/2005/8/layout/hList7"/>
    <dgm:cxn modelId="{59EE1753-BB87-4669-AD87-972C2DD12807}" srcId="{09326B51-3BEC-48EC-84E0-9ACF3F424814}" destId="{39C1036F-AE47-43B9-9A04-9DA01FAF99C8}" srcOrd="4" destOrd="0" parTransId="{B5F1F67B-8DDA-4936-AF1D-0A23F340A3B6}" sibTransId="{548923AF-3EE8-40B6-AAC5-EA5511441020}"/>
    <dgm:cxn modelId="{9C4BBC76-A887-44C8-ADB8-03D8F0B749BD}" type="presOf" srcId="{3A976224-5B53-4E25-A977-DC8116EFA491}" destId="{B70AA1F1-8A44-4EF0-88B8-8BEDB830BAE9}" srcOrd="0" destOrd="0" presId="urn:microsoft.com/office/officeart/2005/8/layout/hList7"/>
    <dgm:cxn modelId="{B0D4D889-C6A2-4F18-8913-45F6021BC943}" srcId="{09326B51-3BEC-48EC-84E0-9ACF3F424814}" destId="{BCE02B10-BF3E-49F0-910B-2FD3328F3E96}" srcOrd="5" destOrd="0" parTransId="{00498840-6FAF-484A-94F7-8721E56C1472}" sibTransId="{21A441ED-2CDE-4082-A076-4F2BAD4933B2}"/>
    <dgm:cxn modelId="{2C68A89B-34B9-40B7-94EF-8E00C8B2DB8C}" type="presOf" srcId="{5C73D4CD-DC77-41CA-8934-6AE11C126847}" destId="{AA74A6E7-7052-423A-8092-6AFF45A61849}" srcOrd="0" destOrd="0" presId="urn:microsoft.com/office/officeart/2005/8/layout/hList7"/>
    <dgm:cxn modelId="{E958F1A5-56CA-4982-8938-BB88103602B7}" type="presOf" srcId="{548923AF-3EE8-40B6-AAC5-EA5511441020}" destId="{FEBB9B4D-6527-4821-A808-FE17087F6BA5}" srcOrd="0" destOrd="0" presId="urn:microsoft.com/office/officeart/2005/8/layout/hList7"/>
    <dgm:cxn modelId="{051ABBA7-6AF4-4180-A01D-ACC7CF46E5C2}" type="presOf" srcId="{C07D49FB-0CCA-4EDE-807C-3F4D49F35EDC}" destId="{7860A3D1-7E6E-412A-BE5B-4760E5D6644A}" srcOrd="0" destOrd="0" presId="urn:microsoft.com/office/officeart/2005/8/layout/hList7"/>
    <dgm:cxn modelId="{4ADA87AB-3609-46FD-B87F-B39784E57655}" srcId="{09326B51-3BEC-48EC-84E0-9ACF3F424814}" destId="{A430DBBC-52E6-4C5E-B643-BB7801E9B5F2}" srcOrd="2" destOrd="0" parTransId="{971B2CFD-5939-4474-843E-86192EA7E061}" sibTransId="{C07D49FB-0CCA-4EDE-807C-3F4D49F35EDC}"/>
    <dgm:cxn modelId="{275F39C9-CFE5-4F42-80E6-35F6EC9147FE}" srcId="{09326B51-3BEC-48EC-84E0-9ACF3F424814}" destId="{5C73D4CD-DC77-41CA-8934-6AE11C126847}" srcOrd="1" destOrd="0" parTransId="{B90AFD1A-FB14-4827-B47B-4B89497DB938}" sibTransId="{B379D270-D6CE-402C-BF46-738F0A3BA35E}"/>
    <dgm:cxn modelId="{08172ADE-DD62-488B-8589-FEDB614AAB91}" type="presOf" srcId="{3A976224-5B53-4E25-A977-DC8116EFA491}" destId="{33B56236-67AD-4E3D-B6E9-90D867372AC0}" srcOrd="1" destOrd="0" presId="urn:microsoft.com/office/officeart/2005/8/layout/hList7"/>
    <dgm:cxn modelId="{05F51BE5-78E9-4B64-96EF-E74E613ED7A0}" type="presOf" srcId="{5C73D4CD-DC77-41CA-8934-6AE11C126847}" destId="{020E56AF-7293-48D0-BD61-268049F76426}" srcOrd="1" destOrd="0" presId="urn:microsoft.com/office/officeart/2005/8/layout/hList7"/>
    <dgm:cxn modelId="{16972DEE-B067-4DEF-8226-543FEB29EC11}" type="presOf" srcId="{129045E3-BDFC-48F3-86D3-A1A205D3CB5D}" destId="{003E2058-DB8E-418D-8718-3865E9B780BB}" srcOrd="1" destOrd="0" presId="urn:microsoft.com/office/officeart/2005/8/layout/hList7"/>
    <dgm:cxn modelId="{83D853F5-3497-4813-B382-D76BFA36FE6B}" type="presOf" srcId="{09326B51-3BEC-48EC-84E0-9ACF3F424814}" destId="{AE254E63-4B80-40AD-A085-D7B4E5CC096F}" srcOrd="0" destOrd="0" presId="urn:microsoft.com/office/officeart/2005/8/layout/hList7"/>
    <dgm:cxn modelId="{55CD2CFC-871B-4D16-828A-01B4A602D13A}" srcId="{09326B51-3BEC-48EC-84E0-9ACF3F424814}" destId="{129045E3-BDFC-48F3-86D3-A1A205D3CB5D}" srcOrd="3" destOrd="0" parTransId="{458A9FB2-DEA7-404A-8E8C-5A8CCE8FBE44}" sibTransId="{5B5E5253-3BB0-485A-9029-3B7C14289F46}"/>
    <dgm:cxn modelId="{8C2F4091-37D2-4AF4-8637-8D9626BB0954}" type="presParOf" srcId="{AE254E63-4B80-40AD-A085-D7B4E5CC096F}" destId="{B27AA0E8-D7AD-4577-8DF1-4B415700332D}" srcOrd="0" destOrd="0" presId="urn:microsoft.com/office/officeart/2005/8/layout/hList7"/>
    <dgm:cxn modelId="{1F036A4D-A0F7-40B3-912D-A25F770D249B}" type="presParOf" srcId="{AE254E63-4B80-40AD-A085-D7B4E5CC096F}" destId="{0A1EB161-F0BF-40F8-B3F6-BBA707182A13}" srcOrd="1" destOrd="0" presId="urn:microsoft.com/office/officeart/2005/8/layout/hList7"/>
    <dgm:cxn modelId="{BAFF1E2E-FEA4-4985-9DC6-C403F23D9953}" type="presParOf" srcId="{0A1EB161-F0BF-40F8-B3F6-BBA707182A13}" destId="{C994E7B9-5387-49D7-9474-46E63E61DCFC}" srcOrd="0" destOrd="0" presId="urn:microsoft.com/office/officeart/2005/8/layout/hList7"/>
    <dgm:cxn modelId="{C0300BE7-ADF4-47E8-B58E-60B52576CFA9}" type="presParOf" srcId="{C994E7B9-5387-49D7-9474-46E63E61DCFC}" destId="{B70AA1F1-8A44-4EF0-88B8-8BEDB830BAE9}" srcOrd="0" destOrd="0" presId="urn:microsoft.com/office/officeart/2005/8/layout/hList7"/>
    <dgm:cxn modelId="{6B094BB5-722A-45DA-92FA-91BA2BADDEDB}" type="presParOf" srcId="{C994E7B9-5387-49D7-9474-46E63E61DCFC}" destId="{33B56236-67AD-4E3D-B6E9-90D867372AC0}" srcOrd="1" destOrd="0" presId="urn:microsoft.com/office/officeart/2005/8/layout/hList7"/>
    <dgm:cxn modelId="{F82B0DB2-4DA1-45F9-920E-44342B1A224A}" type="presParOf" srcId="{C994E7B9-5387-49D7-9474-46E63E61DCFC}" destId="{33E01710-1C85-4EB5-8025-1B4AC4F8587F}" srcOrd="2" destOrd="0" presId="urn:microsoft.com/office/officeart/2005/8/layout/hList7"/>
    <dgm:cxn modelId="{1B45E146-8CDF-464C-AC8A-9601A34B7971}" type="presParOf" srcId="{C994E7B9-5387-49D7-9474-46E63E61DCFC}" destId="{D11D498F-2A29-44C0-90BD-3214945B819F}" srcOrd="3" destOrd="0" presId="urn:microsoft.com/office/officeart/2005/8/layout/hList7"/>
    <dgm:cxn modelId="{11E4680B-7541-4969-AA37-9567FDC5E8EA}" type="presParOf" srcId="{0A1EB161-F0BF-40F8-B3F6-BBA707182A13}" destId="{AFA419D6-1AEE-4AA1-972D-2FF957B7C6A1}" srcOrd="1" destOrd="0" presId="urn:microsoft.com/office/officeart/2005/8/layout/hList7"/>
    <dgm:cxn modelId="{6428586D-4023-4453-9AC8-75A8BE39DB93}" type="presParOf" srcId="{0A1EB161-F0BF-40F8-B3F6-BBA707182A13}" destId="{18FF2C3C-87AA-48C4-86DE-69170F0BE808}" srcOrd="2" destOrd="0" presId="urn:microsoft.com/office/officeart/2005/8/layout/hList7"/>
    <dgm:cxn modelId="{49611195-7F02-4C3E-8EAE-81D194324868}" type="presParOf" srcId="{18FF2C3C-87AA-48C4-86DE-69170F0BE808}" destId="{AA74A6E7-7052-423A-8092-6AFF45A61849}" srcOrd="0" destOrd="0" presId="urn:microsoft.com/office/officeart/2005/8/layout/hList7"/>
    <dgm:cxn modelId="{9283EB64-78B9-429F-B130-FBAE5E7A3F54}" type="presParOf" srcId="{18FF2C3C-87AA-48C4-86DE-69170F0BE808}" destId="{020E56AF-7293-48D0-BD61-268049F76426}" srcOrd="1" destOrd="0" presId="urn:microsoft.com/office/officeart/2005/8/layout/hList7"/>
    <dgm:cxn modelId="{0F0ABE3C-5B1F-4DBB-B881-639CF68A4B1C}" type="presParOf" srcId="{18FF2C3C-87AA-48C4-86DE-69170F0BE808}" destId="{B26B0DC0-61B2-4706-9D75-ED6CD3008A91}" srcOrd="2" destOrd="0" presId="urn:microsoft.com/office/officeart/2005/8/layout/hList7"/>
    <dgm:cxn modelId="{CCAEBD61-B69B-448F-A4B0-AF75AD8A5B89}" type="presParOf" srcId="{18FF2C3C-87AA-48C4-86DE-69170F0BE808}" destId="{922CEC6C-2D59-402D-B887-9FE1E0DB20A5}" srcOrd="3" destOrd="0" presId="urn:microsoft.com/office/officeart/2005/8/layout/hList7"/>
    <dgm:cxn modelId="{DADBAF43-225C-423F-94F7-1F8C5CAA944F}" type="presParOf" srcId="{0A1EB161-F0BF-40F8-B3F6-BBA707182A13}" destId="{6010A9FF-EB7E-4F41-95E0-FC490940210D}" srcOrd="3" destOrd="0" presId="urn:microsoft.com/office/officeart/2005/8/layout/hList7"/>
    <dgm:cxn modelId="{B6F66107-FB81-40C8-BEB7-6F75F73EBD70}" type="presParOf" srcId="{0A1EB161-F0BF-40F8-B3F6-BBA707182A13}" destId="{D3309445-4D64-4A5F-9566-5CF545AF3ABD}" srcOrd="4" destOrd="0" presId="urn:microsoft.com/office/officeart/2005/8/layout/hList7"/>
    <dgm:cxn modelId="{0F4531B8-1748-4131-A521-56B37681E1C7}" type="presParOf" srcId="{D3309445-4D64-4A5F-9566-5CF545AF3ABD}" destId="{5CCFF6E7-0C34-48B0-9113-F31CD4BB5622}" srcOrd="0" destOrd="0" presId="urn:microsoft.com/office/officeart/2005/8/layout/hList7"/>
    <dgm:cxn modelId="{E0BDE763-27B4-45E0-A5B3-1ECD71293EFF}" type="presParOf" srcId="{D3309445-4D64-4A5F-9566-5CF545AF3ABD}" destId="{84C8B106-FC1A-4337-9612-C4EC387C8E5E}" srcOrd="1" destOrd="0" presId="urn:microsoft.com/office/officeart/2005/8/layout/hList7"/>
    <dgm:cxn modelId="{9A88527E-A91F-48CC-B197-AB454256E25C}" type="presParOf" srcId="{D3309445-4D64-4A5F-9566-5CF545AF3ABD}" destId="{20633E14-A4BC-4946-812D-7358D2FF56AF}" srcOrd="2" destOrd="0" presId="urn:microsoft.com/office/officeart/2005/8/layout/hList7"/>
    <dgm:cxn modelId="{73D0F54C-2A0F-4098-A4AE-17FAE3DFD3F3}" type="presParOf" srcId="{D3309445-4D64-4A5F-9566-5CF545AF3ABD}" destId="{16D30BBC-785C-4D4B-994D-93A630D6F399}" srcOrd="3" destOrd="0" presId="urn:microsoft.com/office/officeart/2005/8/layout/hList7"/>
    <dgm:cxn modelId="{D915B2E0-258B-4E7F-A381-536F95FF9AAE}" type="presParOf" srcId="{0A1EB161-F0BF-40F8-B3F6-BBA707182A13}" destId="{7860A3D1-7E6E-412A-BE5B-4760E5D6644A}" srcOrd="5" destOrd="0" presId="urn:microsoft.com/office/officeart/2005/8/layout/hList7"/>
    <dgm:cxn modelId="{AEC45C99-E2DA-41F2-A4D1-9F997FB4BB70}" type="presParOf" srcId="{0A1EB161-F0BF-40F8-B3F6-BBA707182A13}" destId="{0A4580C1-907A-466E-8281-0843FFAAEEE8}" srcOrd="6" destOrd="0" presId="urn:microsoft.com/office/officeart/2005/8/layout/hList7"/>
    <dgm:cxn modelId="{B3B068FF-17BF-4E84-8B76-BE12ADBBA128}" type="presParOf" srcId="{0A4580C1-907A-466E-8281-0843FFAAEEE8}" destId="{AC94899F-18B0-4D76-8D0F-84C3EC8ADEFB}" srcOrd="0" destOrd="0" presId="urn:microsoft.com/office/officeart/2005/8/layout/hList7"/>
    <dgm:cxn modelId="{82A72761-D47F-461C-849B-5688716A5B65}" type="presParOf" srcId="{0A4580C1-907A-466E-8281-0843FFAAEEE8}" destId="{003E2058-DB8E-418D-8718-3865E9B780BB}" srcOrd="1" destOrd="0" presId="urn:microsoft.com/office/officeart/2005/8/layout/hList7"/>
    <dgm:cxn modelId="{BD9EFD9E-FA92-4D5A-B780-437E045A6837}" type="presParOf" srcId="{0A4580C1-907A-466E-8281-0843FFAAEEE8}" destId="{1B4313BE-674D-4FB2-AE30-8C0DE360E6EB}" srcOrd="2" destOrd="0" presId="urn:microsoft.com/office/officeart/2005/8/layout/hList7"/>
    <dgm:cxn modelId="{CD5A0FA0-8B93-492E-AF0A-1D095F16D082}" type="presParOf" srcId="{0A4580C1-907A-466E-8281-0843FFAAEEE8}" destId="{465A94E1-CE41-4205-8D55-BF4AA5CF3EEB}" srcOrd="3" destOrd="0" presId="urn:microsoft.com/office/officeart/2005/8/layout/hList7"/>
    <dgm:cxn modelId="{B420CD96-D1F6-4D9B-A397-3767FFE4F212}" type="presParOf" srcId="{0A1EB161-F0BF-40F8-B3F6-BBA707182A13}" destId="{5CE52867-19F2-45F0-AFE1-57CAA3852884}" srcOrd="7" destOrd="0" presId="urn:microsoft.com/office/officeart/2005/8/layout/hList7"/>
    <dgm:cxn modelId="{9B71AA09-425A-4538-B4DB-6683DFF4BDEA}" type="presParOf" srcId="{0A1EB161-F0BF-40F8-B3F6-BBA707182A13}" destId="{3995796F-9165-486C-97F6-FA393DA77B15}" srcOrd="8" destOrd="0" presId="urn:microsoft.com/office/officeart/2005/8/layout/hList7"/>
    <dgm:cxn modelId="{1E4DD4CE-C7CC-4597-9060-E9E78D6F5330}" type="presParOf" srcId="{3995796F-9165-486C-97F6-FA393DA77B15}" destId="{A18B302A-A7E4-4970-9925-F329B6287EE4}" srcOrd="0" destOrd="0" presId="urn:microsoft.com/office/officeart/2005/8/layout/hList7"/>
    <dgm:cxn modelId="{6539E226-61FE-402B-890D-CCC946441F79}" type="presParOf" srcId="{3995796F-9165-486C-97F6-FA393DA77B15}" destId="{C941E09F-7DB2-4311-9CE6-0F13C5F78B91}" srcOrd="1" destOrd="0" presId="urn:microsoft.com/office/officeart/2005/8/layout/hList7"/>
    <dgm:cxn modelId="{2024659E-D6AB-4B81-ADB2-E7140B00756D}" type="presParOf" srcId="{3995796F-9165-486C-97F6-FA393DA77B15}" destId="{F32E3E67-B5AA-4AEA-BD72-4C5D50D0ECE9}" srcOrd="2" destOrd="0" presId="urn:microsoft.com/office/officeart/2005/8/layout/hList7"/>
    <dgm:cxn modelId="{1F866827-945D-4D34-B36D-AB5150406318}" type="presParOf" srcId="{3995796F-9165-486C-97F6-FA393DA77B15}" destId="{304BD1C1-D137-4622-A070-E8EA5BEF31F1}" srcOrd="3" destOrd="0" presId="urn:microsoft.com/office/officeart/2005/8/layout/hList7"/>
    <dgm:cxn modelId="{A42D57DE-5BE5-4310-9786-09C42EB39F4B}" type="presParOf" srcId="{0A1EB161-F0BF-40F8-B3F6-BBA707182A13}" destId="{FEBB9B4D-6527-4821-A808-FE17087F6BA5}" srcOrd="9" destOrd="0" presId="urn:microsoft.com/office/officeart/2005/8/layout/hList7"/>
    <dgm:cxn modelId="{AAF70B53-F8EB-4F38-9D42-868E0B386DD5}" type="presParOf" srcId="{0A1EB161-F0BF-40F8-B3F6-BBA707182A13}" destId="{B53069CF-AD17-4E01-907F-60BD63E66958}" srcOrd="10" destOrd="0" presId="urn:microsoft.com/office/officeart/2005/8/layout/hList7"/>
    <dgm:cxn modelId="{AAC7F43F-0C64-4782-8E04-C0F71ECCABFA}" type="presParOf" srcId="{B53069CF-AD17-4E01-907F-60BD63E66958}" destId="{77F95786-B187-4509-9AF6-2840908C0055}" srcOrd="0" destOrd="0" presId="urn:microsoft.com/office/officeart/2005/8/layout/hList7"/>
    <dgm:cxn modelId="{D7A01A3C-4073-4E3D-8E64-2503D13C8820}" type="presParOf" srcId="{B53069CF-AD17-4E01-907F-60BD63E66958}" destId="{52C9D3DF-D519-4015-83A1-65847DF4DBB0}" srcOrd="1" destOrd="0" presId="urn:microsoft.com/office/officeart/2005/8/layout/hList7"/>
    <dgm:cxn modelId="{94CECBB8-611D-4022-BC87-8B3C0D39FB3F}" type="presParOf" srcId="{B53069CF-AD17-4E01-907F-60BD63E66958}" destId="{7F889A69-15FE-4B8D-9C85-D36C3B97D375}" srcOrd="2" destOrd="0" presId="urn:microsoft.com/office/officeart/2005/8/layout/hList7"/>
    <dgm:cxn modelId="{AB4CFDD5-97F2-4C50-A35D-52BC9C1F4468}" type="presParOf" srcId="{B53069CF-AD17-4E01-907F-60BD63E66958}" destId="{A61C64D5-2C0C-4D54-80BE-465E42BEA9E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9B085-054C-4CD2-A600-C563A0725C93}">
      <dsp:nvSpPr>
        <dsp:cNvPr id="0" name=""/>
        <dsp:cNvSpPr/>
      </dsp:nvSpPr>
      <dsp:spPr>
        <a:xfrm>
          <a:off x="2607176" y="915338"/>
          <a:ext cx="1744471" cy="302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79"/>
              </a:lnTo>
              <a:lnTo>
                <a:pt x="1744471" y="151379"/>
              </a:lnTo>
              <a:lnTo>
                <a:pt x="1744471" y="30275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A0A24-C1FB-4F41-8F14-291201BFB97D}">
      <dsp:nvSpPr>
        <dsp:cNvPr id="0" name=""/>
        <dsp:cNvSpPr/>
      </dsp:nvSpPr>
      <dsp:spPr>
        <a:xfrm>
          <a:off x="2467985" y="915338"/>
          <a:ext cx="139190" cy="302759"/>
        </a:xfrm>
        <a:custGeom>
          <a:avLst/>
          <a:gdLst/>
          <a:ahLst/>
          <a:cxnLst/>
          <a:rect l="0" t="0" r="0" b="0"/>
          <a:pathLst>
            <a:path>
              <a:moveTo>
                <a:pt x="139190" y="0"/>
              </a:moveTo>
              <a:lnTo>
                <a:pt x="139190" y="151379"/>
              </a:lnTo>
              <a:lnTo>
                <a:pt x="0" y="151379"/>
              </a:lnTo>
              <a:lnTo>
                <a:pt x="0" y="30275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7787E-F7A7-43D6-ADE6-4ED0F10990A3}">
      <dsp:nvSpPr>
        <dsp:cNvPr id="0" name=""/>
        <dsp:cNvSpPr/>
      </dsp:nvSpPr>
      <dsp:spPr>
        <a:xfrm>
          <a:off x="723513" y="915338"/>
          <a:ext cx="1883662" cy="302759"/>
        </a:xfrm>
        <a:custGeom>
          <a:avLst/>
          <a:gdLst/>
          <a:ahLst/>
          <a:cxnLst/>
          <a:rect l="0" t="0" r="0" b="0"/>
          <a:pathLst>
            <a:path>
              <a:moveTo>
                <a:pt x="1883662" y="0"/>
              </a:moveTo>
              <a:lnTo>
                <a:pt x="1883662" y="151379"/>
              </a:lnTo>
              <a:lnTo>
                <a:pt x="0" y="151379"/>
              </a:lnTo>
              <a:lnTo>
                <a:pt x="0" y="30275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6ECE9-FD0C-485E-BE47-0851752F21E0}">
      <dsp:nvSpPr>
        <dsp:cNvPr id="0" name=""/>
        <dsp:cNvSpPr/>
      </dsp:nvSpPr>
      <dsp:spPr>
        <a:xfrm>
          <a:off x="1228877" y="194482"/>
          <a:ext cx="2756597" cy="7208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Волоконно-оптическая линия связи</a:t>
          </a:r>
          <a:endParaRPr lang="ru-BY" sz="2000" kern="1200" dirty="0"/>
        </a:p>
      </dsp:txBody>
      <dsp:txXfrm>
        <a:off x="1264066" y="229671"/>
        <a:ext cx="2686219" cy="650478"/>
      </dsp:txXfrm>
    </dsp:sp>
    <dsp:sp modelId="{3CD35156-2E8A-4C95-9493-D0D64F0A6849}">
      <dsp:nvSpPr>
        <dsp:cNvPr id="0" name=""/>
        <dsp:cNvSpPr/>
      </dsp:nvSpPr>
      <dsp:spPr>
        <a:xfrm>
          <a:off x="2657" y="1218097"/>
          <a:ext cx="1441712" cy="7208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Телефонная связь</a:t>
          </a:r>
          <a:endParaRPr lang="ru-BY" sz="2000" kern="1200" dirty="0"/>
        </a:p>
      </dsp:txBody>
      <dsp:txXfrm>
        <a:off x="37846" y="1253286"/>
        <a:ext cx="1371334" cy="650478"/>
      </dsp:txXfrm>
    </dsp:sp>
    <dsp:sp modelId="{E4BF702F-E599-4E39-B748-0C2BD7EF7EF4}">
      <dsp:nvSpPr>
        <dsp:cNvPr id="0" name=""/>
        <dsp:cNvSpPr/>
      </dsp:nvSpPr>
      <dsp:spPr>
        <a:xfrm>
          <a:off x="1747129" y="1218097"/>
          <a:ext cx="1441712" cy="7208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Доступ в Интернет</a:t>
          </a:r>
          <a:endParaRPr lang="ru-BY" sz="2000" kern="1200" dirty="0"/>
        </a:p>
      </dsp:txBody>
      <dsp:txXfrm>
        <a:off x="1782318" y="1253286"/>
        <a:ext cx="1371334" cy="650478"/>
      </dsp:txXfrm>
    </dsp:sp>
    <dsp:sp modelId="{0C9F31A7-B40D-446B-93B7-EB2E15CACA6E}">
      <dsp:nvSpPr>
        <dsp:cNvPr id="0" name=""/>
        <dsp:cNvSpPr/>
      </dsp:nvSpPr>
      <dsp:spPr>
        <a:xfrm>
          <a:off x="3491601" y="1218097"/>
          <a:ext cx="1720092" cy="7208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Телевидение</a:t>
          </a:r>
          <a:endParaRPr lang="ru-BY" sz="2000" kern="1200" dirty="0"/>
        </a:p>
      </dsp:txBody>
      <dsp:txXfrm>
        <a:off x="3526790" y="1253286"/>
        <a:ext cx="1649714" cy="650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AA1F1-8A44-4EF0-88B8-8BEDB830BAE9}">
      <dsp:nvSpPr>
        <dsp:cNvPr id="0" name=""/>
        <dsp:cNvSpPr/>
      </dsp:nvSpPr>
      <dsp:spPr>
        <a:xfrm>
          <a:off x="138" y="0"/>
          <a:ext cx="1839890" cy="35550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ИНФОРМАЦИЯ</a:t>
          </a:r>
          <a:endParaRPr lang="ru-BY" sz="1500" b="1" kern="1200" dirty="0">
            <a:solidFill>
              <a:schemeClr val="tx1"/>
            </a:solidFill>
          </a:endParaRPr>
        </a:p>
      </dsp:txBody>
      <dsp:txXfrm>
        <a:off x="138" y="1422010"/>
        <a:ext cx="1839890" cy="1422010"/>
      </dsp:txXfrm>
    </dsp:sp>
    <dsp:sp modelId="{D11D498F-2A29-44C0-90BD-3214945B819F}">
      <dsp:nvSpPr>
        <dsp:cNvPr id="0" name=""/>
        <dsp:cNvSpPr/>
      </dsp:nvSpPr>
      <dsp:spPr>
        <a:xfrm>
          <a:off x="328171" y="213301"/>
          <a:ext cx="1183823" cy="118382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797" t="-412" r="-2447" b="-3072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4A6E7-7052-423A-8092-6AFF45A61849}">
      <dsp:nvSpPr>
        <dsp:cNvPr id="0" name=""/>
        <dsp:cNvSpPr/>
      </dsp:nvSpPr>
      <dsp:spPr>
        <a:xfrm>
          <a:off x="1895225" y="0"/>
          <a:ext cx="1839890" cy="35550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ОБЩЕНИЕ</a:t>
          </a:r>
          <a:endParaRPr lang="ru-BY" sz="1500" b="1" kern="1200" dirty="0">
            <a:solidFill>
              <a:schemeClr val="tx1"/>
            </a:solidFill>
          </a:endParaRPr>
        </a:p>
      </dsp:txBody>
      <dsp:txXfrm>
        <a:off x="1895225" y="1422010"/>
        <a:ext cx="1839890" cy="1422010"/>
      </dsp:txXfrm>
    </dsp:sp>
    <dsp:sp modelId="{922CEC6C-2D59-402D-B887-9FE1E0DB20A5}">
      <dsp:nvSpPr>
        <dsp:cNvPr id="0" name=""/>
        <dsp:cNvSpPr/>
      </dsp:nvSpPr>
      <dsp:spPr>
        <a:xfrm>
          <a:off x="2223258" y="213301"/>
          <a:ext cx="1183823" cy="1183823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414" t="1658" r="-76090" b="-11374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FF6E7-0C34-48B0-9113-F31CD4BB5622}">
      <dsp:nvSpPr>
        <dsp:cNvPr id="0" name=""/>
        <dsp:cNvSpPr/>
      </dsp:nvSpPr>
      <dsp:spPr>
        <a:xfrm>
          <a:off x="3790312" y="0"/>
          <a:ext cx="1839890" cy="35550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РАЗВЛЕЧЕНИЕ</a:t>
          </a:r>
          <a:endParaRPr lang="ru-BY" sz="1500" b="1" kern="1200" dirty="0">
            <a:solidFill>
              <a:schemeClr val="tx1"/>
            </a:solidFill>
          </a:endParaRPr>
        </a:p>
      </dsp:txBody>
      <dsp:txXfrm>
        <a:off x="3790312" y="1422010"/>
        <a:ext cx="1839890" cy="1422010"/>
      </dsp:txXfrm>
    </dsp:sp>
    <dsp:sp modelId="{16D30BBC-785C-4D4B-994D-93A630D6F399}">
      <dsp:nvSpPr>
        <dsp:cNvPr id="0" name=""/>
        <dsp:cNvSpPr/>
      </dsp:nvSpPr>
      <dsp:spPr>
        <a:xfrm>
          <a:off x="4118345" y="213301"/>
          <a:ext cx="1183823" cy="1183823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612" t="3631" r="-37529" b="421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4899F-18B0-4D76-8D0F-84C3EC8ADEFB}">
      <dsp:nvSpPr>
        <dsp:cNvPr id="0" name=""/>
        <dsp:cNvSpPr/>
      </dsp:nvSpPr>
      <dsp:spPr>
        <a:xfrm>
          <a:off x="5685399" y="0"/>
          <a:ext cx="1839890" cy="35550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113792" rIns="36000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САМОВЫРАЖЕНИЕ</a:t>
          </a:r>
          <a:endParaRPr lang="ru-BY" sz="1500" b="1" kern="1200" dirty="0">
            <a:solidFill>
              <a:schemeClr val="tx1"/>
            </a:solidFill>
          </a:endParaRPr>
        </a:p>
      </dsp:txBody>
      <dsp:txXfrm>
        <a:off x="5685399" y="1422010"/>
        <a:ext cx="1839890" cy="1422010"/>
      </dsp:txXfrm>
    </dsp:sp>
    <dsp:sp modelId="{465A94E1-CE41-4205-8D55-BF4AA5CF3EEB}">
      <dsp:nvSpPr>
        <dsp:cNvPr id="0" name=""/>
        <dsp:cNvSpPr/>
      </dsp:nvSpPr>
      <dsp:spPr>
        <a:xfrm>
          <a:off x="6013433" y="213301"/>
          <a:ext cx="1183823" cy="1183823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551" t="11654" r="-15971" b="122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B302A-A7E4-4970-9925-F329B6287EE4}">
      <dsp:nvSpPr>
        <dsp:cNvPr id="0" name=""/>
        <dsp:cNvSpPr/>
      </dsp:nvSpPr>
      <dsp:spPr>
        <a:xfrm>
          <a:off x="7580487" y="0"/>
          <a:ext cx="1839890" cy="35550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ПОКУПКИ</a:t>
          </a:r>
          <a:endParaRPr lang="ru-BY" sz="2500" b="1" kern="1200" dirty="0">
            <a:solidFill>
              <a:schemeClr val="tx1"/>
            </a:solidFill>
          </a:endParaRPr>
        </a:p>
      </dsp:txBody>
      <dsp:txXfrm>
        <a:off x="7580487" y="1422010"/>
        <a:ext cx="1839890" cy="1422010"/>
      </dsp:txXfrm>
    </dsp:sp>
    <dsp:sp modelId="{304BD1C1-D137-4622-A070-E8EA5BEF31F1}">
      <dsp:nvSpPr>
        <dsp:cNvPr id="0" name=""/>
        <dsp:cNvSpPr/>
      </dsp:nvSpPr>
      <dsp:spPr>
        <a:xfrm>
          <a:off x="7908520" y="213301"/>
          <a:ext cx="1183823" cy="1183823"/>
        </a:xfrm>
        <a:prstGeom prst="ellipse">
          <a:avLst/>
        </a:prstGeom>
        <a:blipFill dpi="0"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69" t="4255" r="-41751" b="483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95786-B187-4509-9AF6-2840908C0055}">
      <dsp:nvSpPr>
        <dsp:cNvPr id="0" name=""/>
        <dsp:cNvSpPr/>
      </dsp:nvSpPr>
      <dsp:spPr>
        <a:xfrm>
          <a:off x="9475574" y="0"/>
          <a:ext cx="1839890" cy="355502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ОБУЧЕНИЕ</a:t>
          </a:r>
          <a:endParaRPr lang="ru-BY" sz="2500" b="1" kern="1200" dirty="0">
            <a:solidFill>
              <a:schemeClr val="tx1"/>
            </a:solidFill>
          </a:endParaRPr>
        </a:p>
      </dsp:txBody>
      <dsp:txXfrm>
        <a:off x="9475574" y="1422010"/>
        <a:ext cx="1839890" cy="1422010"/>
      </dsp:txXfrm>
    </dsp:sp>
    <dsp:sp modelId="{A61C64D5-2C0C-4D54-80BE-465E42BEA9E0}">
      <dsp:nvSpPr>
        <dsp:cNvPr id="0" name=""/>
        <dsp:cNvSpPr/>
      </dsp:nvSpPr>
      <dsp:spPr>
        <a:xfrm>
          <a:off x="9803607" y="213301"/>
          <a:ext cx="1183823" cy="1183823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AA0E8-D7AD-4577-8DF1-4B415700332D}">
      <dsp:nvSpPr>
        <dsp:cNvPr id="0" name=""/>
        <dsp:cNvSpPr/>
      </dsp:nvSpPr>
      <dsp:spPr>
        <a:xfrm>
          <a:off x="452624" y="2844021"/>
          <a:ext cx="10410354" cy="53325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18.11.2021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645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908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9299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713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619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583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072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991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9078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9078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779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73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41521"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57828"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.png"/><Relationship Id="rId3" Type="http://schemas.openxmlformats.org/officeDocument/2006/relationships/hyperlink" Target="https://beltelecom.by/" TargetMode="External"/><Relationship Id="rId7" Type="http://schemas.openxmlformats.org/officeDocument/2006/relationships/diagramLayout" Target="../diagrams/layout1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11" Type="http://schemas.openxmlformats.org/officeDocument/2006/relationships/hyperlink" Target="https://youtu.be/s3tcN-UOLa0" TargetMode="External"/><Relationship Id="rId5" Type="http://schemas.microsoft.com/office/2007/relationships/hdphoto" Target="../media/hdphoto14.wdp"/><Relationship Id="rId10" Type="http://schemas.microsoft.com/office/2007/relationships/diagramDrawing" Target="../diagrams/drawing1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s://youtu.be/CmF5PTJYs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microsoft.com/office/2007/relationships/hdphoto" Target="../media/hdphoto5.wdp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hyperlink" Target="https://youtu.be/iB3Q0wZFxTQ" TargetMode="External"/><Relationship Id="rId4" Type="http://schemas.microsoft.com/office/2007/relationships/hdphoto" Target="../media/hdphoto7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9.wdp"/><Relationship Id="rId11" Type="http://schemas.openxmlformats.org/officeDocument/2006/relationships/image" Target="../media/image5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microsoft.com/office/2007/relationships/hdphoto" Target="../media/hdphoto8.wdp"/><Relationship Id="rId9" Type="http://schemas.openxmlformats.org/officeDocument/2006/relationships/hyperlink" Target="https://portal.gov.by/PortalGovBy/faces/home?_adf.ctrl-state=5di2tp4yq_22&amp;_afrLoop=47196283540523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belpost.by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youtu.be/mX9ot7TFOcA" TargetMode="External"/><Relationship Id="rId5" Type="http://schemas.microsoft.com/office/2007/relationships/hdphoto" Target="../media/hdphoto11.wdp"/><Relationship Id="rId4" Type="http://schemas.openxmlformats.org/officeDocument/2006/relationships/image" Target="../media/image2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hyperlink" Target="https://www.belpost.by/philately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belpost.by/philately" TargetMode="External"/><Relationship Id="rId7" Type="http://schemas.microsoft.com/office/2007/relationships/hdphoto" Target="../media/hdphoto1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slide" Target="slide7.xml"/><Relationship Id="rId5" Type="http://schemas.microsoft.com/office/2007/relationships/hdphoto" Target="../media/hdphoto11.wdp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belpost.by/philately" TargetMode="External"/><Relationship Id="rId7" Type="http://schemas.microsoft.com/office/2007/relationships/hdphoto" Target="../media/hdphoto1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slide" Target="slide7.xml"/><Relationship Id="rId5" Type="http://schemas.microsoft.com/office/2007/relationships/hdphoto" Target="../media/hdphoto11.wdp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Ноябрь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2021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59159" y="3698018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Гордость за Беларусь. Всегда на связи</a:t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(о достижениях в области информационно-коммуникационных технологий)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479" y="6417519"/>
            <a:ext cx="2743200" cy="365125"/>
          </a:xfrm>
        </p:spPr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pic>
        <p:nvPicPr>
          <p:cNvPr id="12" name="Рисунок 11">
            <a:hlinkClick r:id="rId3"/>
            <a:extLst>
              <a:ext uri="{FF2B5EF4-FFF2-40B4-BE49-F238E27FC236}">
                <a16:creationId xmlns:a16="http://schemas.microsoft.com/office/drawing/2014/main" id="{627BDFEE-CAD6-42E7-A31A-862B0FF89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26" y="5449196"/>
            <a:ext cx="2106937" cy="100330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37D635A-273E-4BBD-B64B-4B3F78497FC4}"/>
              </a:ext>
            </a:extLst>
          </p:cNvPr>
          <p:cNvSpPr/>
          <p:nvPr/>
        </p:nvSpPr>
        <p:spPr>
          <a:xfrm>
            <a:off x="455200" y="1312059"/>
            <a:ext cx="11281596" cy="300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200"/>
              </a:spcBef>
            </a:pPr>
            <a:r>
              <a:rPr lang="ru-RU" sz="2000" dirty="0"/>
              <a:t>Стратегической целью цифровизации экономики является качественный рост ее конкурентоспособности и выход на лидирующие позиции на мировом рынке, рост благосостояния и улучшение качества жизни граждан посредством цифровой трансформации всех аспектов человеческой деятельности.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ru-RU" sz="2000" dirty="0">
                <a:solidFill>
                  <a:prstClr val="black"/>
                </a:solidFill>
              </a:rPr>
              <a:t>Республика Беларусь заняла </a:t>
            </a:r>
            <a:r>
              <a:rPr lang="ru-RU" sz="2400" b="1" dirty="0">
                <a:solidFill>
                  <a:srgbClr val="C00000"/>
                </a:solidFill>
              </a:rPr>
              <a:t>2</a:t>
            </a:r>
            <a:r>
              <a:rPr lang="ru-RU" sz="2000" dirty="0">
                <a:solidFill>
                  <a:prstClr val="black"/>
                </a:solidFill>
              </a:rPr>
              <a:t>-е место в рейтинге европейских стран </a:t>
            </a:r>
            <a:r>
              <a:rPr lang="ru-RU" sz="2000" b="1" dirty="0">
                <a:solidFill>
                  <a:prstClr val="black"/>
                </a:solidFill>
              </a:rPr>
              <a:t>по уровню проникновения волоконно-оптических линий связи </a:t>
            </a:r>
            <a:r>
              <a:rPr lang="ru-RU" sz="2000" dirty="0">
                <a:solidFill>
                  <a:prstClr val="black"/>
                </a:solidFill>
              </a:rPr>
              <a:t>в домохозяйствах по состоянию на сентябрь 2019 года и стала лидером в прогнозном рейтинге 2020 года.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ru-RU" sz="2000" dirty="0">
                <a:solidFill>
                  <a:prstClr val="black"/>
                </a:solidFill>
              </a:rPr>
              <a:t>Наша страна занимает </a:t>
            </a:r>
            <a:r>
              <a:rPr lang="ru-RU" sz="2400" b="1" dirty="0">
                <a:solidFill>
                  <a:srgbClr val="C00000"/>
                </a:solidFill>
              </a:rPr>
              <a:t>32</a:t>
            </a:r>
            <a:r>
              <a:rPr lang="ru-RU" sz="2000" b="1" dirty="0">
                <a:solidFill>
                  <a:prstClr val="black"/>
                </a:solidFill>
              </a:rPr>
              <a:t>-е</a:t>
            </a:r>
            <a:r>
              <a:rPr lang="ru-RU" sz="2000" dirty="0">
                <a:solidFill>
                  <a:prstClr val="black"/>
                </a:solidFill>
              </a:rPr>
              <a:t> место в мире </a:t>
            </a:r>
            <a:r>
              <a:rPr lang="ru-RU" sz="2000" b="1" dirty="0">
                <a:solidFill>
                  <a:prstClr val="black"/>
                </a:solidFill>
              </a:rPr>
              <a:t>по уровню развития информационно-коммуникационных технологий</a:t>
            </a:r>
            <a:r>
              <a:rPr lang="ru-RU" sz="2000" dirty="0">
                <a:solidFill>
                  <a:prstClr val="black"/>
                </a:solidFill>
              </a:rPr>
              <a:t> и является лидером в регионе СНГ.</a:t>
            </a:r>
            <a:endParaRPr lang="ru-RU" sz="20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13B078A-D124-42E2-993B-81AF97679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0943"/>
              </p:ext>
            </p:extLst>
          </p:nvPr>
        </p:nvGraphicFramePr>
        <p:xfrm>
          <a:off x="486583" y="4368392"/>
          <a:ext cx="5214352" cy="213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A954CBC-A41D-4DA8-90A9-00FF3EE01D7F}"/>
              </a:ext>
            </a:extLst>
          </p:cNvPr>
          <p:cNvSpPr txBox="1"/>
          <p:nvPr/>
        </p:nvSpPr>
        <p:spPr>
          <a:xfrm>
            <a:off x="6096000" y="4255587"/>
            <a:ext cx="5640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 период с 1995 по 2020 год РУП «Белтелеком» создана мощная современная инфраструктура на основе волоконно-оптических линий связи.</a:t>
            </a:r>
            <a:endParaRPr lang="ru-BY" sz="2000" dirty="0"/>
          </a:p>
        </p:txBody>
      </p:sp>
      <p:pic>
        <p:nvPicPr>
          <p:cNvPr id="1026" name="Picture 2">
            <a:hlinkClick r:id="rId11"/>
            <a:extLst>
              <a:ext uri="{FF2B5EF4-FFF2-40B4-BE49-F238E27FC236}">
                <a16:creationId xmlns:a16="http://schemas.microsoft.com/office/drawing/2014/main" id="{109FEC86-1C42-4CF4-9867-CC8FDADF6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29" y="5458682"/>
            <a:ext cx="1070450" cy="10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00A3DA8-A95F-46FF-96A9-EDE625595E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0993" y="5728400"/>
            <a:ext cx="513023" cy="5087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D75A078-B075-40DB-9028-A6325A0B4E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74" y="5728400"/>
            <a:ext cx="531631" cy="5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4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11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8502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742545"/>
            <a:ext cx="10021210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>
                <a:solidFill>
                  <a:srgbClr val="085025"/>
                </a:solidFill>
                <a:latin typeface="+mn-lt"/>
              </a:rPr>
              <a:t>Интернет как источник информации и средство связи: преимущества и недостатки</a:t>
            </a:r>
            <a:endParaRPr lang="ru-RU" sz="3000" b="1" dirty="0">
              <a:solidFill>
                <a:srgbClr val="085025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0A7FF-5045-4E0B-B2B5-848934DC2513}"/>
              </a:ext>
            </a:extLst>
          </p:cNvPr>
          <p:cNvSpPr txBox="1"/>
          <p:nvPr/>
        </p:nvSpPr>
        <p:spPr>
          <a:xfrm>
            <a:off x="3451526" y="1806936"/>
            <a:ext cx="5288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/>
              <a:t>Чем полезен Интернет?</a:t>
            </a:r>
            <a:endParaRPr lang="ru-BY" sz="3600" b="1" i="1" dirty="0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956C005F-F498-4F94-886B-E2F119AA8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991685"/>
              </p:ext>
            </p:extLst>
          </p:nvPr>
        </p:nvGraphicFramePr>
        <p:xfrm>
          <a:off x="349524" y="2627220"/>
          <a:ext cx="11315603" cy="355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212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12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8502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742545"/>
            <a:ext cx="10021210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85025"/>
                </a:solidFill>
                <a:latin typeface="+mn-lt"/>
              </a:rPr>
              <a:t>Интернет как источник информации и средство связи: преимущества и недостатки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216689-A6DF-4619-A1EA-507BC18CA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97" y="1631959"/>
            <a:ext cx="10384971" cy="51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7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13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8502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742545"/>
            <a:ext cx="10021210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85025"/>
                </a:solidFill>
                <a:latin typeface="+mn-lt"/>
              </a:rPr>
              <a:t>Интернет как источник информации и средство связи: преимущества и недостатки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D93E5C-73CB-4F15-AFC8-2EF17023132B}"/>
              </a:ext>
            </a:extLst>
          </p:cNvPr>
          <p:cNvSpPr/>
          <p:nvPr/>
        </p:nvSpPr>
        <p:spPr>
          <a:xfrm>
            <a:off x="2746735" y="1691708"/>
            <a:ext cx="6894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 не стать жертвой </a:t>
            </a:r>
            <a:r>
              <a:rPr lang="ru-RU" sz="2800" b="1" dirty="0" err="1"/>
              <a:t>киберпреступления</a:t>
            </a:r>
            <a:r>
              <a:rPr lang="ru-RU" sz="2800" b="1" dirty="0"/>
              <a:t>?</a:t>
            </a:r>
            <a:endParaRPr lang="en-US" sz="2800" b="1" dirty="0"/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3F183229-7681-423D-B411-D43BDD9FA323}"/>
              </a:ext>
            </a:extLst>
          </p:cNvPr>
          <p:cNvSpPr/>
          <p:nvPr/>
        </p:nvSpPr>
        <p:spPr>
          <a:xfrm>
            <a:off x="870199" y="2329347"/>
            <a:ext cx="5083958" cy="1003348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  Никому не сообщайте без необходимости  личные данные,  реквизиты своих банковских счетов и банковских карт.</a:t>
            </a:r>
            <a:endParaRPr lang="en-US" sz="200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C579C52-18D0-4DA0-B245-3575A005CAC1}"/>
              </a:ext>
            </a:extLst>
          </p:cNvPr>
          <p:cNvSpPr/>
          <p:nvPr/>
        </p:nvSpPr>
        <p:spPr>
          <a:xfrm>
            <a:off x="474945" y="2175744"/>
            <a:ext cx="599876" cy="5830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</a:t>
            </a:r>
            <a:endParaRPr lang="en-US" sz="4000" b="1" dirty="0"/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8FBED7E3-A909-44FF-9FDD-931BA49EFFE5}"/>
              </a:ext>
            </a:extLst>
          </p:cNvPr>
          <p:cNvSpPr/>
          <p:nvPr/>
        </p:nvSpPr>
        <p:spPr>
          <a:xfrm>
            <a:off x="870199" y="3527876"/>
            <a:ext cx="5083958" cy="121944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ru-RU" dirty="0"/>
              <a:t>   Для осуществления онлайн-платежей необходимо использовать только надежные платежные сервисы, обязательно проверяя доменное имя ресурса в адресной строке.</a:t>
            </a:r>
            <a:endParaRPr lang="en-US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DFA5877-F962-46C3-8E5D-6CC8FB7C1887}"/>
              </a:ext>
            </a:extLst>
          </p:cNvPr>
          <p:cNvSpPr/>
          <p:nvPr/>
        </p:nvSpPr>
        <p:spPr>
          <a:xfrm>
            <a:off x="524690" y="3332695"/>
            <a:ext cx="599876" cy="58300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</a:t>
            </a:r>
            <a:endParaRPr lang="en-US" sz="4000" b="1" dirty="0"/>
          </a:p>
        </p:txBody>
      </p:sp>
      <p:sp>
        <p:nvSpPr>
          <p:cNvPr id="13" name="Скругленный прямоугольник 8">
            <a:extLst>
              <a:ext uri="{FF2B5EF4-FFF2-40B4-BE49-F238E27FC236}">
                <a16:creationId xmlns:a16="http://schemas.microsoft.com/office/drawing/2014/main" id="{AA6862E1-1CA5-4E8F-8647-1DCB1537049C}"/>
              </a:ext>
            </a:extLst>
          </p:cNvPr>
          <p:cNvSpPr/>
          <p:nvPr/>
        </p:nvSpPr>
        <p:spPr>
          <a:xfrm>
            <a:off x="935747" y="5000942"/>
            <a:ext cx="5083958" cy="128433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just"/>
            <a:r>
              <a:rPr lang="ru-RU" dirty="0"/>
              <a:t>   Не стоит перечислять денежные средства на счета электронных кошельков, карт-счета банковских платежных карточек, счета SIM-карт по просьбе пользователей сети Интернет.</a:t>
            </a:r>
            <a:endParaRPr lang="en-US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43EE675-6E62-4B6A-A022-44E7BC975A02}"/>
              </a:ext>
            </a:extLst>
          </p:cNvPr>
          <p:cNvSpPr/>
          <p:nvPr/>
        </p:nvSpPr>
        <p:spPr>
          <a:xfrm>
            <a:off x="570261" y="4789244"/>
            <a:ext cx="599876" cy="5830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</a:t>
            </a:r>
            <a:endParaRPr lang="en-US" sz="4000" b="1" dirty="0"/>
          </a:p>
        </p:txBody>
      </p:sp>
      <p:sp>
        <p:nvSpPr>
          <p:cNvPr id="15" name="Скругленный прямоугольник 10">
            <a:extLst>
              <a:ext uri="{FF2B5EF4-FFF2-40B4-BE49-F238E27FC236}">
                <a16:creationId xmlns:a16="http://schemas.microsoft.com/office/drawing/2014/main" id="{8163D412-7A57-43A8-BF2F-95199A856A92}"/>
              </a:ext>
            </a:extLst>
          </p:cNvPr>
          <p:cNvSpPr/>
          <p:nvPr/>
        </p:nvSpPr>
        <p:spPr>
          <a:xfrm>
            <a:off x="6374167" y="2322296"/>
            <a:ext cx="5342888" cy="682163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ru-RU" dirty="0"/>
              <a:t>        Используйте сложные пароли</a:t>
            </a:r>
            <a:endParaRPr lang="en-US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202F403-71B1-46E7-8D02-C9F6CFAD2FF0}"/>
              </a:ext>
            </a:extLst>
          </p:cNvPr>
          <p:cNvSpPr/>
          <p:nvPr/>
        </p:nvSpPr>
        <p:spPr>
          <a:xfrm>
            <a:off x="6127089" y="2228749"/>
            <a:ext cx="599876" cy="58300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4</a:t>
            </a:r>
            <a:endParaRPr lang="en-US" sz="4000" b="1" dirty="0"/>
          </a:p>
        </p:txBody>
      </p:sp>
      <p:sp>
        <p:nvSpPr>
          <p:cNvPr id="18" name="Скругленный прямоугольник 7">
            <a:extLst>
              <a:ext uri="{FF2B5EF4-FFF2-40B4-BE49-F238E27FC236}">
                <a16:creationId xmlns:a16="http://schemas.microsoft.com/office/drawing/2014/main" id="{2AC3A909-2216-4B20-AD0B-BB2B7A7AA493}"/>
              </a:ext>
            </a:extLst>
          </p:cNvPr>
          <p:cNvSpPr/>
          <p:nvPr/>
        </p:nvSpPr>
        <p:spPr>
          <a:xfrm>
            <a:off x="6457197" y="3203363"/>
            <a:ext cx="5279602" cy="1219441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ru-RU" dirty="0"/>
              <a:t> 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При обнаружении факта взлома аккаунтов социальных сетей необходимо незамедлительно восстанавливать к ним доступ с помощью службы поддержки либо блокировать аккаунт.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9F447EF-37A0-4998-A2D8-D1CDCD182143}"/>
              </a:ext>
            </a:extLst>
          </p:cNvPr>
          <p:cNvSpPr/>
          <p:nvPr/>
        </p:nvSpPr>
        <p:spPr>
          <a:xfrm>
            <a:off x="6183695" y="3066459"/>
            <a:ext cx="599876" cy="583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5</a:t>
            </a:r>
            <a:endParaRPr lang="en-US" sz="4000" b="1" dirty="0"/>
          </a:p>
        </p:txBody>
      </p:sp>
      <p:sp>
        <p:nvSpPr>
          <p:cNvPr id="21" name="Скругленный прямоугольник 10">
            <a:extLst>
              <a:ext uri="{FF2B5EF4-FFF2-40B4-BE49-F238E27FC236}">
                <a16:creationId xmlns:a16="http://schemas.microsoft.com/office/drawing/2014/main" id="{4A89BA64-2879-4963-9CF3-E27BBFD7175B}"/>
              </a:ext>
            </a:extLst>
          </p:cNvPr>
          <p:cNvSpPr/>
          <p:nvPr/>
        </p:nvSpPr>
        <p:spPr>
          <a:xfrm>
            <a:off x="6483633" y="4615194"/>
            <a:ext cx="5253166" cy="931111"/>
          </a:xfrm>
          <a:prstGeom prst="round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       Необходимо использовать лицензионное программное обеспечение, регулярно обновлять программное обеспечение всех гаджетов.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6A8D757-5DEE-47F6-8CF0-F363A51E08D5}"/>
              </a:ext>
            </a:extLst>
          </p:cNvPr>
          <p:cNvSpPr/>
          <p:nvPr/>
        </p:nvSpPr>
        <p:spPr>
          <a:xfrm>
            <a:off x="6194199" y="4381908"/>
            <a:ext cx="599876" cy="5830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6</a:t>
            </a:r>
            <a:endParaRPr lang="en-US" sz="4000" b="1" dirty="0"/>
          </a:p>
        </p:txBody>
      </p:sp>
      <p:sp>
        <p:nvSpPr>
          <p:cNvPr id="23" name="Скругленный прямоугольник 10">
            <a:extLst>
              <a:ext uri="{FF2B5EF4-FFF2-40B4-BE49-F238E27FC236}">
                <a16:creationId xmlns:a16="http://schemas.microsoft.com/office/drawing/2014/main" id="{503D7A5C-81A8-4369-904A-BF0EDFFEE1C1}"/>
              </a:ext>
            </a:extLst>
          </p:cNvPr>
          <p:cNvSpPr/>
          <p:nvPr/>
        </p:nvSpPr>
        <p:spPr>
          <a:xfrm>
            <a:off x="6494137" y="5743433"/>
            <a:ext cx="5279603" cy="800057"/>
          </a:xfrm>
          <a:prstGeom prst="roundRect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Не перезванивать на пропущенный неизвестный иностранный номер.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980B766-0859-4247-93CD-88FD5BB52996}"/>
              </a:ext>
            </a:extLst>
          </p:cNvPr>
          <p:cNvSpPr/>
          <p:nvPr/>
        </p:nvSpPr>
        <p:spPr>
          <a:xfrm>
            <a:off x="6157259" y="5560452"/>
            <a:ext cx="599876" cy="58300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7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8342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8EA552-410A-4C17-95BA-93BA8BFFD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35" r="1441"/>
          <a:stretch/>
        </p:blipFill>
        <p:spPr>
          <a:xfrm>
            <a:off x="2870473" y="1512813"/>
            <a:ext cx="9022081" cy="5295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34D0A4-7E86-4BDE-B434-7330CF945204}"/>
              </a:ext>
            </a:extLst>
          </p:cNvPr>
          <p:cNvSpPr txBox="1"/>
          <p:nvPr/>
        </p:nvSpPr>
        <p:spPr>
          <a:xfrm>
            <a:off x="325572" y="1660721"/>
            <a:ext cx="25187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Государственная Программа</a:t>
            </a:r>
          </a:p>
          <a:p>
            <a:r>
              <a:rPr lang="ru-RU" sz="2000" dirty="0"/>
              <a:t>”</a:t>
            </a:r>
            <a:r>
              <a:rPr lang="ru-RU" sz="2000" b="1" dirty="0"/>
              <a:t>ЦИФРОВОЕ РАЗВИТИЕ БЕЛАРУСИ</a:t>
            </a:r>
            <a:r>
              <a:rPr lang="ru-RU" sz="2000" dirty="0"/>
              <a:t>“</a:t>
            </a:r>
          </a:p>
          <a:p>
            <a:r>
              <a:rPr lang="ru-RU" sz="2000" dirty="0"/>
              <a:t>НА 2021–2025 ГОДЫ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52328A-C1FA-4965-A474-942CE49669FF}"/>
              </a:ext>
            </a:extLst>
          </p:cNvPr>
          <p:cNvSpPr txBox="1"/>
          <p:nvPr/>
        </p:nvSpPr>
        <p:spPr>
          <a:xfrm>
            <a:off x="89513" y="5197279"/>
            <a:ext cx="288889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1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Интервью заместителя Министра связи и информатизации </a:t>
            </a:r>
          </a:p>
          <a:p>
            <a:r>
              <a:rPr lang="ru-RU" sz="1400" b="0" i="1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Анны Рябовой «Государственная программа "Цифровое развитие Беларуси" на 2021–2025 г.»</a:t>
            </a:r>
            <a:endParaRPr lang="ru-BY" sz="1400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159864-F3E5-4A7A-A252-38CD50E2E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46" y="4288403"/>
            <a:ext cx="563630" cy="5589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A23DCE-9957-400A-A12F-EB4162E1A7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81" y="4496130"/>
            <a:ext cx="531631" cy="531631"/>
          </a:xfrm>
          <a:prstGeom prst="rect">
            <a:avLst/>
          </a:prstGeom>
        </p:spPr>
      </p:pic>
      <p:pic>
        <p:nvPicPr>
          <p:cNvPr id="1026" name="Picture 2">
            <a:hlinkClick r:id="rId7"/>
            <a:extLst>
              <a:ext uri="{FF2B5EF4-FFF2-40B4-BE49-F238E27FC236}">
                <a16:creationId xmlns:a16="http://schemas.microsoft.com/office/drawing/2014/main" id="{D1EF6E42-E772-49FD-A719-59DB939A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90" y="383713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9">
            <a:extLst>
              <a:ext uri="{FF2B5EF4-FFF2-40B4-BE49-F238E27FC236}">
                <a16:creationId xmlns:a16="http://schemas.microsoft.com/office/drawing/2014/main" id="{4F646A07-0C8E-4B31-A19B-1BBFD8E8E696}"/>
              </a:ext>
            </a:extLst>
          </p:cNvPr>
          <p:cNvSpPr txBox="1">
            <a:spLocks/>
          </p:cNvSpPr>
          <p:nvPr/>
        </p:nvSpPr>
        <p:spPr>
          <a:xfrm>
            <a:off x="449202" y="485042"/>
            <a:ext cx="8068313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18766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449202" y="485042"/>
            <a:ext cx="8068313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ЦИФРОВЫЕ ТЕХНОЛОГИИ ДИКТУЮТ УСЛОВИЯ ВЫЖИВАНИЯ В РАМКАХ ГЛОБАЛЬНОГО  ТЕХНОЛОГИЧЕСКОГО ПРОГРЕССА |">
            <a:extLst>
              <a:ext uri="{FF2B5EF4-FFF2-40B4-BE49-F238E27FC236}">
                <a16:creationId xmlns:a16="http://schemas.microsoft.com/office/drawing/2014/main" id="{93FE2F6B-E4BE-495C-9635-CD36AAA80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6" r="6778"/>
          <a:stretch/>
        </p:blipFill>
        <p:spPr bwMode="auto">
          <a:xfrm>
            <a:off x="551228" y="1620383"/>
            <a:ext cx="4000727" cy="23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2E3734-47F4-44A5-AE3D-FE7564220C33}"/>
              </a:ext>
            </a:extLst>
          </p:cNvPr>
          <p:cNvSpPr txBox="1"/>
          <p:nvPr/>
        </p:nvSpPr>
        <p:spPr>
          <a:xfrm>
            <a:off x="4778692" y="1457178"/>
            <a:ext cx="70992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Цифровые технологии </a:t>
            </a:r>
            <a:r>
              <a:rPr lang="ru-RU" sz="2000" dirty="0"/>
              <a:t>прочно вошли в жизнь человека и стали ее неотъемлемой частью. Их стремительное развитие и повсеместное применение, с целью расширения возможностей предприятий и изменения жизни человека к лучшему, стало мировым трендом. </a:t>
            </a:r>
          </a:p>
          <a:p>
            <a:pPr algn="just"/>
            <a:r>
              <a:rPr lang="ru-RU" sz="2000" dirty="0"/>
              <a:t>Уже сегодня конкурентоспособность большого числа компаний и экономическое развитие целого ряда стран во многом определяется уровнем их цифровизации. </a:t>
            </a:r>
            <a:endParaRPr lang="ru-BY" sz="2000" dirty="0"/>
          </a:p>
        </p:txBody>
      </p:sp>
      <p:pic>
        <p:nvPicPr>
          <p:cNvPr id="1030" name="Picture 6" descr="телефона, в, поговорить бесплатно значок из Material Rounded">
            <a:extLst>
              <a:ext uri="{FF2B5EF4-FFF2-40B4-BE49-F238E27FC236}">
                <a16:creationId xmlns:a16="http://schemas.microsoft.com/office/drawing/2014/main" id="{D34673C8-930B-46F9-90DA-45779D35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8" y="4610630"/>
            <a:ext cx="962706" cy="9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D1D182-3417-4AB1-B38B-078E69244A1C}"/>
              </a:ext>
            </a:extLst>
          </p:cNvPr>
          <p:cNvSpPr txBox="1"/>
          <p:nvPr/>
        </p:nvSpPr>
        <p:spPr>
          <a:xfrm>
            <a:off x="335552" y="5573336"/>
            <a:ext cx="1822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sz="2400" b="1" dirty="0"/>
              <a:t>Телефонная связь (РБ)</a:t>
            </a:r>
            <a:endParaRPr lang="ru-BY" sz="2400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DB0F5ED-A73A-4592-BF14-7D33E1995423}"/>
              </a:ext>
            </a:extLst>
          </p:cNvPr>
          <p:cNvSpPr/>
          <p:nvPr/>
        </p:nvSpPr>
        <p:spPr>
          <a:xfrm>
            <a:off x="1315557" y="4417750"/>
            <a:ext cx="853784" cy="2035008"/>
          </a:xfrm>
          <a:custGeom>
            <a:avLst/>
            <a:gdLst>
              <a:gd name="connsiteX0" fmla="*/ 0 w 1385154"/>
              <a:gd name="connsiteY0" fmla="*/ 0 h 2032728"/>
              <a:gd name="connsiteX1" fmla="*/ 1385154 w 1385154"/>
              <a:gd name="connsiteY1" fmla="*/ 0 h 2032728"/>
              <a:gd name="connsiteX2" fmla="*/ 1385154 w 1385154"/>
              <a:gd name="connsiteY2" fmla="*/ 2032728 h 2032728"/>
              <a:gd name="connsiteX3" fmla="*/ 0 w 1385154"/>
              <a:gd name="connsiteY3" fmla="*/ 2032728 h 2032728"/>
              <a:gd name="connsiteX4" fmla="*/ 0 w 1385154"/>
              <a:gd name="connsiteY4" fmla="*/ 0 h 2032728"/>
              <a:gd name="connsiteX0" fmla="*/ 37 w 1385191"/>
              <a:gd name="connsiteY0" fmla="*/ 0 h 2032728"/>
              <a:gd name="connsiteX1" fmla="*/ 1385191 w 1385191"/>
              <a:gd name="connsiteY1" fmla="*/ 0 h 2032728"/>
              <a:gd name="connsiteX2" fmla="*/ 1385191 w 1385191"/>
              <a:gd name="connsiteY2" fmla="*/ 2032728 h 2032728"/>
              <a:gd name="connsiteX3" fmla="*/ 37 w 1385191"/>
              <a:gd name="connsiteY3" fmla="*/ 2032728 h 2032728"/>
              <a:gd name="connsiteX4" fmla="*/ 250445 w 1385191"/>
              <a:gd name="connsiteY4" fmla="*/ 382194 h 2032728"/>
              <a:gd name="connsiteX5" fmla="*/ 37 w 1385191"/>
              <a:gd name="connsiteY5" fmla="*/ 0 h 2032728"/>
              <a:gd name="connsiteX0" fmla="*/ 8 w 1385162"/>
              <a:gd name="connsiteY0" fmla="*/ 0 h 2032728"/>
              <a:gd name="connsiteX1" fmla="*/ 1385162 w 1385162"/>
              <a:gd name="connsiteY1" fmla="*/ 0 h 2032728"/>
              <a:gd name="connsiteX2" fmla="*/ 1385162 w 1385162"/>
              <a:gd name="connsiteY2" fmla="*/ 2032728 h 2032728"/>
              <a:gd name="connsiteX3" fmla="*/ 8 w 1385162"/>
              <a:gd name="connsiteY3" fmla="*/ 2032728 h 2032728"/>
              <a:gd name="connsiteX4" fmla="*/ 1347696 w 1385162"/>
              <a:gd name="connsiteY4" fmla="*/ 3371 h 2032728"/>
              <a:gd name="connsiteX5" fmla="*/ 8 w 1385162"/>
              <a:gd name="connsiteY5" fmla="*/ 0 h 2032728"/>
              <a:gd name="connsiteX0" fmla="*/ 15770 w 1514244"/>
              <a:gd name="connsiteY0" fmla="*/ 0 h 2137481"/>
              <a:gd name="connsiteX1" fmla="*/ 1400924 w 1514244"/>
              <a:gd name="connsiteY1" fmla="*/ 0 h 2137481"/>
              <a:gd name="connsiteX2" fmla="*/ 1400924 w 1514244"/>
              <a:gd name="connsiteY2" fmla="*/ 2032728 h 2137481"/>
              <a:gd name="connsiteX3" fmla="*/ 15770 w 1514244"/>
              <a:gd name="connsiteY3" fmla="*/ 2032728 h 2137481"/>
              <a:gd name="connsiteX4" fmla="*/ 1415710 w 1514244"/>
              <a:gd name="connsiteY4" fmla="*/ 2001989 h 2137481"/>
              <a:gd name="connsiteX5" fmla="*/ 1363458 w 1514244"/>
              <a:gd name="connsiteY5" fmla="*/ 3371 h 2137481"/>
              <a:gd name="connsiteX6" fmla="*/ 15770 w 1514244"/>
              <a:gd name="connsiteY6" fmla="*/ 0 h 2137481"/>
              <a:gd name="connsiteX0" fmla="*/ 15770 w 1415710"/>
              <a:gd name="connsiteY0" fmla="*/ 0 h 2137481"/>
              <a:gd name="connsiteX1" fmla="*/ 1400924 w 1415710"/>
              <a:gd name="connsiteY1" fmla="*/ 0 h 2137481"/>
              <a:gd name="connsiteX2" fmla="*/ 1400924 w 1415710"/>
              <a:gd name="connsiteY2" fmla="*/ 2032728 h 2137481"/>
              <a:gd name="connsiteX3" fmla="*/ 15770 w 1415710"/>
              <a:gd name="connsiteY3" fmla="*/ 2032728 h 2137481"/>
              <a:gd name="connsiteX4" fmla="*/ 1415710 w 1415710"/>
              <a:gd name="connsiteY4" fmla="*/ 2001989 h 2137481"/>
              <a:gd name="connsiteX5" fmla="*/ 1363458 w 1415710"/>
              <a:gd name="connsiteY5" fmla="*/ 3371 h 2137481"/>
              <a:gd name="connsiteX6" fmla="*/ 15770 w 1415710"/>
              <a:gd name="connsiteY6" fmla="*/ 0 h 2137481"/>
              <a:gd name="connsiteX0" fmla="*/ 19241 w 1419181"/>
              <a:gd name="connsiteY0" fmla="*/ 0 h 2032728"/>
              <a:gd name="connsiteX1" fmla="*/ 1404395 w 1419181"/>
              <a:gd name="connsiteY1" fmla="*/ 0 h 2032728"/>
              <a:gd name="connsiteX2" fmla="*/ 1404395 w 1419181"/>
              <a:gd name="connsiteY2" fmla="*/ 2032728 h 2032728"/>
              <a:gd name="connsiteX3" fmla="*/ 19241 w 1419181"/>
              <a:gd name="connsiteY3" fmla="*/ 2032728 h 2032728"/>
              <a:gd name="connsiteX4" fmla="*/ 1419181 w 1419181"/>
              <a:gd name="connsiteY4" fmla="*/ 2001989 h 2032728"/>
              <a:gd name="connsiteX5" fmla="*/ 1366929 w 1419181"/>
              <a:gd name="connsiteY5" fmla="*/ 3371 h 2032728"/>
              <a:gd name="connsiteX6" fmla="*/ 19241 w 1419181"/>
              <a:gd name="connsiteY6" fmla="*/ 0 h 2032728"/>
              <a:gd name="connsiteX0" fmla="*/ 18850 w 1418790"/>
              <a:gd name="connsiteY0" fmla="*/ 0 h 2032728"/>
              <a:gd name="connsiteX1" fmla="*/ 1404004 w 1418790"/>
              <a:gd name="connsiteY1" fmla="*/ 0 h 2032728"/>
              <a:gd name="connsiteX2" fmla="*/ 1404004 w 1418790"/>
              <a:gd name="connsiteY2" fmla="*/ 2032728 h 2032728"/>
              <a:gd name="connsiteX3" fmla="*/ 18850 w 1418790"/>
              <a:gd name="connsiteY3" fmla="*/ 2032728 h 2032728"/>
              <a:gd name="connsiteX4" fmla="*/ 1418790 w 1418790"/>
              <a:gd name="connsiteY4" fmla="*/ 2001989 h 2032728"/>
              <a:gd name="connsiteX5" fmla="*/ 1366538 w 1418790"/>
              <a:gd name="connsiteY5" fmla="*/ 3371 h 2032728"/>
              <a:gd name="connsiteX6" fmla="*/ 18850 w 1418790"/>
              <a:gd name="connsiteY6" fmla="*/ 0 h 2032728"/>
              <a:gd name="connsiteX0" fmla="*/ 0 w 1401457"/>
              <a:gd name="connsiteY0" fmla="*/ 0 h 2187893"/>
              <a:gd name="connsiteX1" fmla="*/ 1385154 w 1401457"/>
              <a:gd name="connsiteY1" fmla="*/ 0 h 2187893"/>
              <a:gd name="connsiteX2" fmla="*/ 1385154 w 1401457"/>
              <a:gd name="connsiteY2" fmla="*/ 2032728 h 2187893"/>
              <a:gd name="connsiteX3" fmla="*/ 0 w 1401457"/>
              <a:gd name="connsiteY3" fmla="*/ 2032728 h 2187893"/>
              <a:gd name="connsiteX4" fmla="*/ 1399940 w 1401457"/>
              <a:gd name="connsiteY4" fmla="*/ 2001989 h 2187893"/>
              <a:gd name="connsiteX5" fmla="*/ 1347688 w 1401457"/>
              <a:gd name="connsiteY5" fmla="*/ 3371 h 2187893"/>
              <a:gd name="connsiteX6" fmla="*/ 0 w 1401457"/>
              <a:gd name="connsiteY6" fmla="*/ 0 h 2187893"/>
              <a:gd name="connsiteX0" fmla="*/ 0 w 1561931"/>
              <a:gd name="connsiteY0" fmla="*/ 0 h 2032728"/>
              <a:gd name="connsiteX1" fmla="*/ 1385154 w 1561931"/>
              <a:gd name="connsiteY1" fmla="*/ 0 h 2032728"/>
              <a:gd name="connsiteX2" fmla="*/ 1385154 w 1561931"/>
              <a:gd name="connsiteY2" fmla="*/ 2032728 h 2032728"/>
              <a:gd name="connsiteX3" fmla="*/ 0 w 1561931"/>
              <a:gd name="connsiteY3" fmla="*/ 2032728 h 2032728"/>
              <a:gd name="connsiteX4" fmla="*/ 1399940 w 1561931"/>
              <a:gd name="connsiteY4" fmla="*/ 2001989 h 2032728"/>
              <a:gd name="connsiteX5" fmla="*/ 1347688 w 1561931"/>
              <a:gd name="connsiteY5" fmla="*/ 3371 h 2032728"/>
              <a:gd name="connsiteX6" fmla="*/ 0 w 1561931"/>
              <a:gd name="connsiteY6" fmla="*/ 0 h 2032728"/>
              <a:gd name="connsiteX0" fmla="*/ 0 w 1561931"/>
              <a:gd name="connsiteY0" fmla="*/ 0 h 2032728"/>
              <a:gd name="connsiteX1" fmla="*/ 1385154 w 1561931"/>
              <a:gd name="connsiteY1" fmla="*/ 0 h 2032728"/>
              <a:gd name="connsiteX2" fmla="*/ 1385154 w 1561931"/>
              <a:gd name="connsiteY2" fmla="*/ 2032728 h 2032728"/>
              <a:gd name="connsiteX3" fmla="*/ 0 w 1561931"/>
              <a:gd name="connsiteY3" fmla="*/ 2032728 h 2032728"/>
              <a:gd name="connsiteX4" fmla="*/ 1399940 w 1561931"/>
              <a:gd name="connsiteY4" fmla="*/ 2001989 h 2032728"/>
              <a:gd name="connsiteX5" fmla="*/ 1347688 w 1561931"/>
              <a:gd name="connsiteY5" fmla="*/ 3371 h 2032728"/>
              <a:gd name="connsiteX6" fmla="*/ 0 w 1561931"/>
              <a:gd name="connsiteY6" fmla="*/ 0 h 2032728"/>
              <a:gd name="connsiteX0" fmla="*/ 0 w 1400464"/>
              <a:gd name="connsiteY0" fmla="*/ 0 h 2154754"/>
              <a:gd name="connsiteX1" fmla="*/ 1385154 w 1400464"/>
              <a:gd name="connsiteY1" fmla="*/ 0 h 2154754"/>
              <a:gd name="connsiteX2" fmla="*/ 1385154 w 1400464"/>
              <a:gd name="connsiteY2" fmla="*/ 2032728 h 2154754"/>
              <a:gd name="connsiteX3" fmla="*/ 0 w 1400464"/>
              <a:gd name="connsiteY3" fmla="*/ 2032728 h 2154754"/>
              <a:gd name="connsiteX4" fmla="*/ 1399940 w 1400464"/>
              <a:gd name="connsiteY4" fmla="*/ 2001989 h 2154754"/>
              <a:gd name="connsiteX5" fmla="*/ 1347688 w 1400464"/>
              <a:gd name="connsiteY5" fmla="*/ 3371 h 2154754"/>
              <a:gd name="connsiteX6" fmla="*/ 0 w 1400464"/>
              <a:gd name="connsiteY6" fmla="*/ 0 h 2154754"/>
              <a:gd name="connsiteX0" fmla="*/ 0 w 1527109"/>
              <a:gd name="connsiteY0" fmla="*/ 0 h 2040451"/>
              <a:gd name="connsiteX1" fmla="*/ 1385154 w 1527109"/>
              <a:gd name="connsiteY1" fmla="*/ 0 h 2040451"/>
              <a:gd name="connsiteX2" fmla="*/ 1385154 w 1527109"/>
              <a:gd name="connsiteY2" fmla="*/ 2032728 h 2040451"/>
              <a:gd name="connsiteX3" fmla="*/ 0 w 1527109"/>
              <a:gd name="connsiteY3" fmla="*/ 2032728 h 2040451"/>
              <a:gd name="connsiteX4" fmla="*/ 1399940 w 1527109"/>
              <a:gd name="connsiteY4" fmla="*/ 2001989 h 2040451"/>
              <a:gd name="connsiteX5" fmla="*/ 1347688 w 1527109"/>
              <a:gd name="connsiteY5" fmla="*/ 3371 h 2040451"/>
              <a:gd name="connsiteX6" fmla="*/ 0 w 1527109"/>
              <a:gd name="connsiteY6" fmla="*/ 0 h 2040451"/>
              <a:gd name="connsiteX0" fmla="*/ 0 w 1498474"/>
              <a:gd name="connsiteY0" fmla="*/ 0 h 2159475"/>
              <a:gd name="connsiteX1" fmla="*/ 1385154 w 1498474"/>
              <a:gd name="connsiteY1" fmla="*/ 0 h 2159475"/>
              <a:gd name="connsiteX2" fmla="*/ 1385154 w 1498474"/>
              <a:gd name="connsiteY2" fmla="*/ 2032728 h 2159475"/>
              <a:gd name="connsiteX3" fmla="*/ 0 w 1498474"/>
              <a:gd name="connsiteY3" fmla="*/ 2032728 h 2159475"/>
              <a:gd name="connsiteX4" fmla="*/ 1399940 w 1498474"/>
              <a:gd name="connsiteY4" fmla="*/ 2001989 h 2159475"/>
              <a:gd name="connsiteX5" fmla="*/ 1347688 w 1498474"/>
              <a:gd name="connsiteY5" fmla="*/ 3371 h 2159475"/>
              <a:gd name="connsiteX6" fmla="*/ 0 w 1498474"/>
              <a:gd name="connsiteY6" fmla="*/ 0 h 2159475"/>
              <a:gd name="connsiteX0" fmla="*/ 0 w 1498474"/>
              <a:gd name="connsiteY0" fmla="*/ 0 h 2159475"/>
              <a:gd name="connsiteX1" fmla="*/ 1385154 w 1498474"/>
              <a:gd name="connsiteY1" fmla="*/ 0 h 2159475"/>
              <a:gd name="connsiteX2" fmla="*/ 1385154 w 1498474"/>
              <a:gd name="connsiteY2" fmla="*/ 2032728 h 2159475"/>
              <a:gd name="connsiteX3" fmla="*/ 0 w 1498474"/>
              <a:gd name="connsiteY3" fmla="*/ 2032728 h 2159475"/>
              <a:gd name="connsiteX4" fmla="*/ 1399940 w 1498474"/>
              <a:gd name="connsiteY4" fmla="*/ 2001989 h 2159475"/>
              <a:gd name="connsiteX5" fmla="*/ 1347688 w 1498474"/>
              <a:gd name="connsiteY5" fmla="*/ 3371 h 2159475"/>
              <a:gd name="connsiteX6" fmla="*/ 0 w 1498474"/>
              <a:gd name="connsiteY6" fmla="*/ 0 h 2159475"/>
              <a:gd name="connsiteX0" fmla="*/ 0 w 1498474"/>
              <a:gd name="connsiteY0" fmla="*/ 0 h 2032728"/>
              <a:gd name="connsiteX1" fmla="*/ 1385154 w 1498474"/>
              <a:gd name="connsiteY1" fmla="*/ 0 h 2032728"/>
              <a:gd name="connsiteX2" fmla="*/ 1385154 w 1498474"/>
              <a:gd name="connsiteY2" fmla="*/ 2032728 h 2032728"/>
              <a:gd name="connsiteX3" fmla="*/ 0 w 1498474"/>
              <a:gd name="connsiteY3" fmla="*/ 2032728 h 2032728"/>
              <a:gd name="connsiteX4" fmla="*/ 1399940 w 1498474"/>
              <a:gd name="connsiteY4" fmla="*/ 2001989 h 2032728"/>
              <a:gd name="connsiteX5" fmla="*/ 1347688 w 1498474"/>
              <a:gd name="connsiteY5" fmla="*/ 3371 h 2032728"/>
              <a:gd name="connsiteX6" fmla="*/ 0 w 1498474"/>
              <a:gd name="connsiteY6" fmla="*/ 0 h 2032728"/>
              <a:gd name="connsiteX0" fmla="*/ 0 w 1406071"/>
              <a:gd name="connsiteY0" fmla="*/ 0 h 2032728"/>
              <a:gd name="connsiteX1" fmla="*/ 1385154 w 1406071"/>
              <a:gd name="connsiteY1" fmla="*/ 0 h 2032728"/>
              <a:gd name="connsiteX2" fmla="*/ 1385154 w 1406071"/>
              <a:gd name="connsiteY2" fmla="*/ 2032728 h 2032728"/>
              <a:gd name="connsiteX3" fmla="*/ 0 w 1406071"/>
              <a:gd name="connsiteY3" fmla="*/ 2032728 h 2032728"/>
              <a:gd name="connsiteX4" fmla="*/ 1399940 w 1406071"/>
              <a:gd name="connsiteY4" fmla="*/ 2001989 h 2032728"/>
              <a:gd name="connsiteX5" fmla="*/ 1347688 w 1406071"/>
              <a:gd name="connsiteY5" fmla="*/ 3371 h 2032728"/>
              <a:gd name="connsiteX6" fmla="*/ 0 w 1406071"/>
              <a:gd name="connsiteY6" fmla="*/ 0 h 2032728"/>
              <a:gd name="connsiteX0" fmla="*/ 0 w 1425490"/>
              <a:gd name="connsiteY0" fmla="*/ 0 h 2035008"/>
              <a:gd name="connsiteX1" fmla="*/ 1385154 w 1425490"/>
              <a:gd name="connsiteY1" fmla="*/ 0 h 2035008"/>
              <a:gd name="connsiteX2" fmla="*/ 1385154 w 1425490"/>
              <a:gd name="connsiteY2" fmla="*/ 2032728 h 2035008"/>
              <a:gd name="connsiteX3" fmla="*/ 0 w 1425490"/>
              <a:gd name="connsiteY3" fmla="*/ 2032728 h 2035008"/>
              <a:gd name="connsiteX4" fmla="*/ 1421750 w 1425490"/>
              <a:gd name="connsiteY4" fmla="*/ 2028114 h 2035008"/>
              <a:gd name="connsiteX5" fmla="*/ 1347688 w 1425490"/>
              <a:gd name="connsiteY5" fmla="*/ 3371 h 2035008"/>
              <a:gd name="connsiteX6" fmla="*/ 0 w 1425490"/>
              <a:gd name="connsiteY6" fmla="*/ 0 h 203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5490" h="2035008">
                <a:moveTo>
                  <a:pt x="0" y="0"/>
                </a:moveTo>
                <a:lnTo>
                  <a:pt x="1385154" y="0"/>
                </a:lnTo>
                <a:lnTo>
                  <a:pt x="1385154" y="2032728"/>
                </a:lnTo>
                <a:lnTo>
                  <a:pt x="0" y="2032728"/>
                </a:lnTo>
                <a:cubicBezTo>
                  <a:pt x="2464" y="2027605"/>
                  <a:pt x="721780" y="2043483"/>
                  <a:pt x="1421750" y="2028114"/>
                </a:cubicBezTo>
                <a:cubicBezTo>
                  <a:pt x="1437360" y="1624574"/>
                  <a:pt x="1402486" y="234710"/>
                  <a:pt x="1347688" y="3371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7024E41-3CE5-42D4-A1B1-187CA50AF047}"/>
              </a:ext>
            </a:extLst>
          </p:cNvPr>
          <p:cNvSpPr/>
          <p:nvPr/>
        </p:nvSpPr>
        <p:spPr>
          <a:xfrm>
            <a:off x="2970022" y="4356251"/>
            <a:ext cx="2899955" cy="569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dirty="0"/>
              <a:t>сети фиксированной телефонной связи</a:t>
            </a:r>
            <a:endParaRPr lang="ru-BY" sz="20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678A2B1-298F-4E55-802D-011EF3818918}"/>
              </a:ext>
            </a:extLst>
          </p:cNvPr>
          <p:cNvSpPr/>
          <p:nvPr/>
        </p:nvSpPr>
        <p:spPr>
          <a:xfrm>
            <a:off x="2970022" y="5118359"/>
            <a:ext cx="2899955" cy="569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dirty="0"/>
              <a:t>сети мобильной сотовой электросвязи</a:t>
            </a:r>
            <a:endParaRPr lang="ru-BY" sz="2000" dirty="0"/>
          </a:p>
        </p:txBody>
      </p:sp>
      <p:pic>
        <p:nvPicPr>
          <p:cNvPr id="1032" name="Picture 8" descr="Купите мобильный телефон в интернете и сэкономьте свое время">
            <a:extLst>
              <a:ext uri="{FF2B5EF4-FFF2-40B4-BE49-F238E27FC236}">
                <a16:creationId xmlns:a16="http://schemas.microsoft.com/office/drawing/2014/main" id="{ED7D95DD-0815-4824-9148-A6F975B98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3099" r="16825" b="4753"/>
          <a:stretch/>
        </p:blipFill>
        <p:spPr bwMode="auto">
          <a:xfrm>
            <a:off x="6078076" y="4786267"/>
            <a:ext cx="592582" cy="96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mi-trailer Truck Silhouette - Phone Calling Icon Png, Transparent Png ,  Transparent Png Image - PNGitem">
            <a:extLst>
              <a:ext uri="{FF2B5EF4-FFF2-40B4-BE49-F238E27FC236}">
                <a16:creationId xmlns:a16="http://schemas.microsoft.com/office/drawing/2014/main" id="{BD9E1D29-FE84-4348-A89B-6C928524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87" y="4152473"/>
            <a:ext cx="856161" cy="6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D9FFD6E-B615-4495-A8A0-471A776B553E}"/>
              </a:ext>
            </a:extLst>
          </p:cNvPr>
          <p:cNvSpPr/>
          <p:nvPr/>
        </p:nvSpPr>
        <p:spPr>
          <a:xfrm>
            <a:off x="2970022" y="5880466"/>
            <a:ext cx="2899955" cy="762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dirty="0" err="1"/>
              <a:t>мультисервисные</a:t>
            </a:r>
            <a:r>
              <a:rPr lang="ru-RU" sz="2000" dirty="0"/>
              <a:t> телекоммуникационные сети NGN</a:t>
            </a:r>
            <a:endParaRPr lang="ru-BY" sz="2000" dirty="0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7C78B77B-B309-4089-BEE5-DC39E591097A}"/>
              </a:ext>
            </a:extLst>
          </p:cNvPr>
          <p:cNvCxnSpPr>
            <a:endCxn id="28" idx="1"/>
          </p:cNvCxnSpPr>
          <p:nvPr/>
        </p:nvCxnSpPr>
        <p:spPr>
          <a:xfrm flipV="1">
            <a:off x="2157709" y="4641241"/>
            <a:ext cx="812313" cy="740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F35C6558-F448-4AA8-91EC-7B4D517B60CE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157709" y="5341083"/>
            <a:ext cx="812313" cy="622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7AC8EFBF-70C1-4C59-828E-EC265AD341DB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2157709" y="5331135"/>
            <a:ext cx="812313" cy="9307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Silhouette Monochrome Gift Box with Ribbon Stock Vector - Illustration of  packaging, shape: 80999634">
            <a:extLst>
              <a:ext uri="{FF2B5EF4-FFF2-40B4-BE49-F238E27FC236}">
                <a16:creationId xmlns:a16="http://schemas.microsoft.com/office/drawing/2014/main" id="{14D35470-89B4-4FA5-995C-C4DE54E0A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13143" r="18520" b="24340"/>
          <a:stretch/>
        </p:blipFill>
        <p:spPr bwMode="auto">
          <a:xfrm>
            <a:off x="6096000" y="5808021"/>
            <a:ext cx="509051" cy="5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2C880EE-EA28-47F6-A829-76C3E097E341}"/>
              </a:ext>
            </a:extLst>
          </p:cNvPr>
          <p:cNvSpPr txBox="1"/>
          <p:nvPr/>
        </p:nvSpPr>
        <p:spPr>
          <a:xfrm>
            <a:off x="5867974" y="6388270"/>
            <a:ext cx="3023079" cy="4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предоставляет ряд </a:t>
            </a:r>
            <a:br>
              <a:rPr lang="ru-RU" sz="1600" i="1" dirty="0"/>
            </a:br>
            <a:r>
              <a:rPr lang="ru-RU" sz="1600" i="1" dirty="0"/>
              <a:t>современных цифровых услуг</a:t>
            </a:r>
            <a:endParaRPr lang="ru-BY" sz="1600" i="1" dirty="0"/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E6EDD3F0-6982-409E-A82B-FD06E85B890C}"/>
              </a:ext>
            </a:extLst>
          </p:cNvPr>
          <p:cNvCxnSpPr>
            <a:cxnSpLocks/>
            <a:stCxn id="1032" idx="3"/>
          </p:cNvCxnSpPr>
          <p:nvPr/>
        </p:nvCxnSpPr>
        <p:spPr>
          <a:xfrm flipV="1">
            <a:off x="6670658" y="4492219"/>
            <a:ext cx="1114805" cy="77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7DF61C25-8F5C-4ACC-9D93-AC8D37A007E8}"/>
              </a:ext>
            </a:extLst>
          </p:cNvPr>
          <p:cNvCxnSpPr>
            <a:cxnSpLocks/>
            <a:stCxn id="1032" idx="3"/>
          </p:cNvCxnSpPr>
          <p:nvPr/>
        </p:nvCxnSpPr>
        <p:spPr>
          <a:xfrm flipV="1">
            <a:off x="6670658" y="4926230"/>
            <a:ext cx="1114805" cy="3441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66636914-8D30-42DF-9F8F-A81CF5018DB1}"/>
              </a:ext>
            </a:extLst>
          </p:cNvPr>
          <p:cNvCxnSpPr>
            <a:cxnSpLocks/>
            <a:stCxn id="1032" idx="3"/>
          </p:cNvCxnSpPr>
          <p:nvPr/>
        </p:nvCxnSpPr>
        <p:spPr>
          <a:xfrm>
            <a:off x="6670658" y="5270372"/>
            <a:ext cx="976188" cy="6100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6DE254FE-A59A-4BC5-9245-A522C043032E}"/>
              </a:ext>
            </a:extLst>
          </p:cNvPr>
          <p:cNvCxnSpPr>
            <a:cxnSpLocks/>
            <a:stCxn id="1032" idx="3"/>
            <a:endCxn id="74" idx="1"/>
          </p:cNvCxnSpPr>
          <p:nvPr/>
        </p:nvCxnSpPr>
        <p:spPr>
          <a:xfrm>
            <a:off x="6670658" y="5270372"/>
            <a:ext cx="1188132" cy="1530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86FC6F2-E434-4DEA-A57A-80ED65DD4F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1690" y="3967569"/>
            <a:ext cx="765825" cy="76582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4B452A0-1786-4891-9EC1-7E2DC2BB2E2F}"/>
              </a:ext>
            </a:extLst>
          </p:cNvPr>
          <p:cNvSpPr txBox="1"/>
          <p:nvPr/>
        </p:nvSpPr>
        <p:spPr>
          <a:xfrm>
            <a:off x="8425834" y="4152473"/>
            <a:ext cx="3206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</a:pPr>
            <a:r>
              <a:rPr lang="ru-RU" sz="1800" dirty="0"/>
              <a:t>унитарное предприятие </a:t>
            </a:r>
            <a:r>
              <a:rPr lang="ru-RU" sz="1800" b="1" dirty="0"/>
              <a:t>«А1»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FAA70986-C516-4EE2-9DAE-86420B9247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7440" y="4703807"/>
            <a:ext cx="1359145" cy="36933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C505563-DC28-4E90-A3E0-B55D09FF018F}"/>
              </a:ext>
            </a:extLst>
          </p:cNvPr>
          <p:cNvSpPr txBox="1"/>
          <p:nvPr/>
        </p:nvSpPr>
        <p:spPr>
          <a:xfrm>
            <a:off x="9474720" y="4565307"/>
            <a:ext cx="2255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СООО </a:t>
            </a:r>
            <a:r>
              <a:rPr lang="ru-RU" sz="1800" b="1" dirty="0"/>
              <a:t>«Мобильные </a:t>
            </a:r>
            <a:r>
              <a:rPr lang="ru-RU" sz="1800" b="1" dirty="0" err="1"/>
              <a:t>ТелеСистемы</a:t>
            </a:r>
            <a:r>
              <a:rPr lang="ru-RU" sz="1800" b="1" dirty="0"/>
              <a:t>»</a:t>
            </a:r>
            <a:endParaRPr lang="ru-BY" dirty="0"/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B3438D5-2A4C-44A0-8273-6D4D54F6B5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9604" t="20452" r="16842" b="18733"/>
          <a:stretch/>
        </p:blipFill>
        <p:spPr>
          <a:xfrm>
            <a:off x="7858790" y="5170678"/>
            <a:ext cx="939067" cy="50545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0C6876EC-C691-4E02-A38E-478CF9BE4026}"/>
              </a:ext>
            </a:extLst>
          </p:cNvPr>
          <p:cNvSpPr txBox="1"/>
          <p:nvPr/>
        </p:nvSpPr>
        <p:spPr>
          <a:xfrm>
            <a:off x="8922368" y="5211638"/>
            <a:ext cx="3206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ЗАО </a:t>
            </a:r>
            <a:r>
              <a:rPr lang="ru-RU" sz="1800" b="1" dirty="0"/>
              <a:t>«Белорусская сеть телекоммуникаций»</a:t>
            </a:r>
            <a:endParaRPr lang="ru-BY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2FE4DC7-DDF1-46EF-9D5E-C06244DD09AE}"/>
              </a:ext>
            </a:extLst>
          </p:cNvPr>
          <p:cNvSpPr txBox="1"/>
          <p:nvPr/>
        </p:nvSpPr>
        <p:spPr>
          <a:xfrm>
            <a:off x="9205035" y="5846863"/>
            <a:ext cx="2737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/>
              <a:t>СООО </a:t>
            </a:r>
            <a:r>
              <a:rPr lang="ru-RU" sz="1800" b="1" dirty="0"/>
              <a:t>«Белорусские облачные технологии»</a:t>
            </a:r>
          </a:p>
        </p:txBody>
      </p:sp>
      <p:pic>
        <p:nvPicPr>
          <p:cNvPr id="1040" name="Picture 16" descr="Белорусские облачные технологии, СООО (ТМ beCloud) — Тибо. Международный  форум и выставка">
            <a:extLst>
              <a:ext uri="{FF2B5EF4-FFF2-40B4-BE49-F238E27FC236}">
                <a16:creationId xmlns:a16="http://schemas.microsoft.com/office/drawing/2014/main" id="{B76E8625-DDD8-4618-8E5E-A69DB9A6E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5" t="26681" r="15986" b="23207"/>
          <a:stretch/>
        </p:blipFill>
        <p:spPr bwMode="auto">
          <a:xfrm>
            <a:off x="7698368" y="5846863"/>
            <a:ext cx="1482160" cy="3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1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892B474-CF22-4C89-809F-7C72C6394849}"/>
              </a:ext>
            </a:extLst>
          </p:cNvPr>
          <p:cNvSpPr txBox="1"/>
          <p:nvPr/>
        </p:nvSpPr>
        <p:spPr>
          <a:xfrm>
            <a:off x="3936228" y="1419869"/>
            <a:ext cx="78005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При численности населения республики в 9 450 тыс. человек </a:t>
            </a:r>
            <a:br>
              <a:rPr lang="ru-RU" sz="2000" b="1" dirty="0"/>
            </a:br>
            <a:r>
              <a:rPr lang="ru-RU" sz="2000" dirty="0"/>
              <a:t>(данные на 3 квартал 2021 г.):</a:t>
            </a:r>
            <a:endParaRPr lang="ru-RU" sz="2000" b="1" dirty="0"/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Количество абонентов сотовой подвижной электросвязи – </a:t>
            </a:r>
            <a:br>
              <a:rPr lang="ru-RU" sz="2000" dirty="0"/>
            </a:br>
            <a:r>
              <a:rPr lang="ru-RU" sz="2000" b="1" dirty="0">
                <a:solidFill>
                  <a:srgbClr val="C00000"/>
                </a:solidFill>
              </a:rPr>
              <a:t>11 781 </a:t>
            </a:r>
            <a:r>
              <a:rPr lang="ru-RU" sz="2000" b="1" dirty="0"/>
              <a:t>тыс. человек</a:t>
            </a:r>
            <a:r>
              <a:rPr lang="ru-RU" sz="2000" dirty="0"/>
              <a:t>.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Количество абонентов сотовой подвижной электросвязи, которые воспользовались услугой «Мобильный интернет» - </a:t>
            </a:r>
            <a:br>
              <a:rPr lang="ru-RU" sz="2000" dirty="0"/>
            </a:br>
            <a:r>
              <a:rPr lang="ru-RU" sz="2000" b="1" dirty="0">
                <a:solidFill>
                  <a:srgbClr val="C00000"/>
                </a:solidFill>
              </a:rPr>
              <a:t>7 590 </a:t>
            </a:r>
            <a:r>
              <a:rPr lang="ru-RU" sz="2000" b="1" dirty="0"/>
              <a:t>тыс. человек.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Охват территории Республики Беларусь услугами сотовой связи – </a:t>
            </a:r>
            <a:r>
              <a:rPr lang="ru-RU" sz="2000" b="1" dirty="0">
                <a:solidFill>
                  <a:srgbClr val="C00000"/>
                </a:solidFill>
              </a:rPr>
              <a:t>99,3 %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Беларусь занимает </a:t>
            </a:r>
            <a:r>
              <a:rPr lang="ru-RU" sz="2000" b="1" dirty="0"/>
              <a:t>24-е</a:t>
            </a:r>
            <a:r>
              <a:rPr lang="ru-RU" sz="2000" dirty="0"/>
              <a:t> место в мире по количеству пользователей стационарного широкополосного доступа в сеть Интернет (</a:t>
            </a:r>
            <a:r>
              <a:rPr lang="ru-RU" sz="2000" b="1" dirty="0">
                <a:solidFill>
                  <a:srgbClr val="C00000"/>
                </a:solidFill>
              </a:rPr>
              <a:t>3 250</a:t>
            </a:r>
            <a:r>
              <a:rPr lang="ru-RU" sz="2000" b="1" dirty="0"/>
              <a:t>  тыс. человек).</a:t>
            </a:r>
          </a:p>
        </p:txBody>
      </p:sp>
      <p:pic>
        <p:nvPicPr>
          <p:cNvPr id="2050" name="Picture 2" descr="История телефона">
            <a:extLst>
              <a:ext uri="{FF2B5EF4-FFF2-40B4-BE49-F238E27FC236}">
                <a16:creationId xmlns:a16="http://schemas.microsoft.com/office/drawing/2014/main" id="{B6A4C429-0C9E-4A65-BE8D-46BAA04F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2" y="1689642"/>
            <a:ext cx="3150148" cy="21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DB6D729-5814-4B25-AA35-61B38075C2FC}"/>
              </a:ext>
            </a:extLst>
          </p:cNvPr>
          <p:cNvSpPr txBox="1"/>
          <p:nvPr/>
        </p:nvSpPr>
        <p:spPr>
          <a:xfrm>
            <a:off x="598892" y="3959458"/>
            <a:ext cx="31501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Первый телефон в Минске появился в </a:t>
            </a:r>
            <a:r>
              <a:rPr lang="ru-RU" sz="2400" b="1" dirty="0"/>
              <a:t>1890 </a:t>
            </a:r>
            <a:r>
              <a:rPr lang="ru-RU" sz="2000" dirty="0"/>
              <a:t>году</a:t>
            </a:r>
            <a:endParaRPr lang="ru-BY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8B6C46-02D8-4023-8861-4F21A0B8679F}"/>
              </a:ext>
            </a:extLst>
          </p:cNvPr>
          <p:cNvSpPr txBox="1"/>
          <p:nvPr/>
        </p:nvSpPr>
        <p:spPr>
          <a:xfrm>
            <a:off x="237929" y="6173751"/>
            <a:ext cx="4245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i="1" dirty="0"/>
              <a:t>Видео «Телефон: история изобретения»</a:t>
            </a:r>
            <a:endParaRPr lang="ru-BY" i="1" dirty="0"/>
          </a:p>
        </p:txBody>
      </p:sp>
      <p:pic>
        <p:nvPicPr>
          <p:cNvPr id="2052" name="Picture 4">
            <a:hlinkClick r:id="rId5"/>
            <a:extLst>
              <a:ext uri="{FF2B5EF4-FFF2-40B4-BE49-F238E27FC236}">
                <a16:creationId xmlns:a16="http://schemas.microsoft.com/office/drawing/2014/main" id="{A53B3311-1BFC-43A1-97AD-5409E50C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04" y="488413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739FECB-1F7A-4C57-BADD-F81F95A2F9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87" y="5241368"/>
            <a:ext cx="563630" cy="5589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A139C81-2DAA-419B-8DCA-A42D10C23C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893" y="5674389"/>
            <a:ext cx="1776872" cy="998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D77905-25D0-4B96-88D8-6327B96ED5B2}"/>
              </a:ext>
            </a:extLst>
          </p:cNvPr>
          <p:cNvSpPr txBox="1"/>
          <p:nvPr/>
        </p:nvSpPr>
        <p:spPr>
          <a:xfrm>
            <a:off x="6679432" y="5479450"/>
            <a:ext cx="4845292" cy="126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республике: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ru-RU" dirty="0"/>
              <a:t>  2015 года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be-BY" dirty="0"/>
              <a:t>используют все операторы </a:t>
            </a:r>
            <a:r>
              <a:rPr lang="ru-RU" dirty="0"/>
              <a:t>сотовой связи</a:t>
            </a:r>
            <a:endParaRPr lang="be-BY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be-BY" dirty="0"/>
              <a:t>насчитывает 1996 базовых станций</a:t>
            </a:r>
            <a:endParaRPr 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охват территории составляет 76,7 %</a:t>
            </a:r>
            <a:endParaRPr lang="ru-BY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C73E9-7038-4E33-BC32-5F1CADBF1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75" y="5463455"/>
            <a:ext cx="531631" cy="531631"/>
          </a:xfrm>
          <a:prstGeom prst="rect">
            <a:avLst/>
          </a:prstGeom>
        </p:spPr>
      </p:pic>
      <p:sp>
        <p:nvSpPr>
          <p:cNvPr id="15" name="Заголовок 9">
            <a:extLst>
              <a:ext uri="{FF2B5EF4-FFF2-40B4-BE49-F238E27FC236}">
                <a16:creationId xmlns:a16="http://schemas.microsoft.com/office/drawing/2014/main" id="{83F9FBAC-69D1-44D3-A922-3AFEA3E541E5}"/>
              </a:ext>
            </a:extLst>
          </p:cNvPr>
          <p:cNvSpPr txBox="1">
            <a:spLocks/>
          </p:cNvSpPr>
          <p:nvPr/>
        </p:nvSpPr>
        <p:spPr>
          <a:xfrm>
            <a:off x="449202" y="485042"/>
            <a:ext cx="8068313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59423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Текст 11">
            <a:extLst>
              <a:ext uri="{FF2B5EF4-FFF2-40B4-BE49-F238E27FC236}">
                <a16:creationId xmlns:a16="http://schemas.microsoft.com/office/drawing/2014/main" id="{6B8C0E99-6086-4B7B-889D-AA2ACA5DEB60}"/>
              </a:ext>
            </a:extLst>
          </p:cNvPr>
          <p:cNvSpPr txBox="1">
            <a:spLocks/>
          </p:cNvSpPr>
          <p:nvPr/>
        </p:nvSpPr>
        <p:spPr>
          <a:xfrm>
            <a:off x="1117048" y="1660721"/>
            <a:ext cx="6981920" cy="4903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В 2020 году Беларусь поднялась на </a:t>
            </a:r>
            <a:r>
              <a:rPr lang="ru-RU" sz="2400" b="1" dirty="0">
                <a:solidFill>
                  <a:srgbClr val="C00000"/>
                </a:solidFill>
              </a:rPr>
              <a:t>40</a:t>
            </a:r>
            <a:r>
              <a:rPr lang="ru-RU" sz="2200" dirty="0"/>
              <a:t>-е место (среди 193 стран) в рейтинге ООН по </a:t>
            </a:r>
            <a:r>
              <a:rPr lang="ru-RU" sz="2200" b="1" dirty="0"/>
              <a:t>уровню развития электронного правительства</a:t>
            </a:r>
            <a:r>
              <a:rPr lang="ru-RU" sz="2200" dirty="0"/>
              <a:t>. </a:t>
            </a:r>
            <a:endParaRPr lang="en-US" sz="2200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Почти все учреждения образования и здравоохранения в Беларуси имеют широкополосный доступ в сеть Интернет. Созданы и постоянно обновляются электронные образовательные ресурсы (учебные издания, учебно-методическая документация образования и иные обучающие материалы).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Функционируют телемедицинская система по цифровой маммографии, единая телемедицинская система </a:t>
            </a:r>
            <a:br>
              <a:rPr lang="ru-RU" sz="2200" dirty="0"/>
            </a:br>
            <a:r>
              <a:rPr lang="ru-RU" sz="2200" dirty="0" err="1"/>
              <a:t>г.Минска</a:t>
            </a:r>
            <a:r>
              <a:rPr lang="ru-RU" sz="2200" dirty="0"/>
              <a:t> по цифровой флюорографии. Успешно выполняется переход учреждений здравоохранения на использование электронных рецептов.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FAB4758-A388-4866-9ADC-1784900C8BF5}"/>
              </a:ext>
            </a:extLst>
          </p:cNvPr>
          <p:cNvGrpSpPr/>
          <p:nvPr/>
        </p:nvGrpSpPr>
        <p:grpSpPr>
          <a:xfrm>
            <a:off x="202651" y="3289440"/>
            <a:ext cx="809897" cy="822960"/>
            <a:chOff x="9588137" y="3997234"/>
            <a:chExt cx="809897" cy="82296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4CEF75E1-9103-4629-97E0-F73985EDD65C}"/>
                </a:ext>
              </a:extLst>
            </p:cNvPr>
            <p:cNvSpPr/>
            <p:nvPr/>
          </p:nvSpPr>
          <p:spPr>
            <a:xfrm>
              <a:off x="9588137" y="3997234"/>
              <a:ext cx="809897" cy="8229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  <p:pic>
          <p:nvPicPr>
            <p:cNvPr id="2050" name="Picture 2" descr="компьютерные иконки шапочка выпускника png бесплатная загрузка - Key0">
              <a:extLst>
                <a:ext uri="{FF2B5EF4-FFF2-40B4-BE49-F238E27FC236}">
                  <a16:creationId xmlns:a16="http://schemas.microsoft.com/office/drawing/2014/main" id="{DE7B1F41-E8E1-4108-BC49-8B4524E0A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0706" y="4158685"/>
              <a:ext cx="704306" cy="50005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id="{A8F6CEA8-F1C5-44F5-9B2A-EC56D6B720FE}"/>
              </a:ext>
            </a:extLst>
          </p:cNvPr>
          <p:cNvSpPr/>
          <p:nvPr/>
        </p:nvSpPr>
        <p:spPr>
          <a:xfrm>
            <a:off x="237483" y="4909234"/>
            <a:ext cx="809897" cy="8229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2054" name="Picture 6" descr="Аптечка путешественника | Тантум® Верде">
            <a:extLst>
              <a:ext uri="{FF2B5EF4-FFF2-40B4-BE49-F238E27FC236}">
                <a16:creationId xmlns:a16="http://schemas.microsoft.com/office/drawing/2014/main" id="{A1BC47E5-C25F-4FFD-9DC2-B618B980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5" y="5010090"/>
            <a:ext cx="662243" cy="6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39D5320-6CCA-447F-9D2E-FDB4096C752F}"/>
              </a:ext>
            </a:extLst>
          </p:cNvPr>
          <p:cNvSpPr txBox="1"/>
          <p:nvPr/>
        </p:nvSpPr>
        <p:spPr>
          <a:xfrm>
            <a:off x="8519929" y="1642624"/>
            <a:ext cx="3337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Электронное правительство </a:t>
            </a:r>
            <a:r>
              <a:rPr lang="ru-RU" i="1" dirty="0"/>
              <a:t>— правительство, которое взаимодействует с органами государственной власти, гражданами, организациями в электронном формате с минимальным личным взаимодействием.</a:t>
            </a:r>
            <a:endParaRPr lang="en-US" i="1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254603C-831C-428F-AF82-2577D46D41D1}"/>
              </a:ext>
            </a:extLst>
          </p:cNvPr>
          <p:cNvCxnSpPr>
            <a:cxnSpLocks/>
          </p:cNvCxnSpPr>
          <p:nvPr/>
        </p:nvCxnSpPr>
        <p:spPr>
          <a:xfrm>
            <a:off x="8243458" y="1642624"/>
            <a:ext cx="0" cy="480992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7D26882-CD5E-4FC9-BF2E-8C43CD03C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56" y="3972931"/>
            <a:ext cx="3304535" cy="721412"/>
          </a:xfrm>
          <a:prstGeom prst="rect">
            <a:avLst/>
          </a:prstGeom>
        </p:spPr>
      </p:pic>
      <p:pic>
        <p:nvPicPr>
          <p:cNvPr id="25" name="Picture 2">
            <a:hlinkClick r:id="rId9"/>
            <a:extLst>
              <a:ext uri="{FF2B5EF4-FFF2-40B4-BE49-F238E27FC236}">
                <a16:creationId xmlns:a16="http://schemas.microsoft.com/office/drawing/2014/main" id="{C8D76AED-A718-4521-9162-13D633884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793" y="5186850"/>
            <a:ext cx="774699" cy="77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2E23DDD-3266-426A-BABE-6F66E1C422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3596" y="4603041"/>
            <a:ext cx="513023" cy="508783"/>
          </a:xfrm>
          <a:prstGeom prst="rect">
            <a:avLst/>
          </a:prstGeom>
        </p:spPr>
      </p:pic>
      <p:sp>
        <p:nvSpPr>
          <p:cNvPr id="28" name="Прямоугольник: скругленные углы 22">
            <a:extLst>
              <a:ext uri="{FF2B5EF4-FFF2-40B4-BE49-F238E27FC236}">
                <a16:creationId xmlns:a16="http://schemas.microsoft.com/office/drawing/2014/main" id="{074CD00C-17A8-4721-AE74-88F28DC3EFDF}"/>
              </a:ext>
            </a:extLst>
          </p:cNvPr>
          <p:cNvSpPr/>
          <p:nvPr/>
        </p:nvSpPr>
        <p:spPr>
          <a:xfrm>
            <a:off x="8561031" y="5714798"/>
            <a:ext cx="2284405" cy="6353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 электронных услуг</a:t>
            </a:r>
          </a:p>
        </p:txBody>
      </p:sp>
      <p:sp>
        <p:nvSpPr>
          <p:cNvPr id="29" name="Прямоугольник: скругленные углы 22">
            <a:extLst>
              <a:ext uri="{FF2B5EF4-FFF2-40B4-BE49-F238E27FC236}">
                <a16:creationId xmlns:a16="http://schemas.microsoft.com/office/drawing/2014/main" id="{088DC7C1-59E2-4005-8BED-01CBDD35F6E2}"/>
              </a:ext>
            </a:extLst>
          </p:cNvPr>
          <p:cNvSpPr/>
          <p:nvPr/>
        </p:nvSpPr>
        <p:spPr>
          <a:xfrm>
            <a:off x="8552956" y="4909234"/>
            <a:ext cx="2284406" cy="7124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административных процедур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5A7C97E-50D3-4A6E-925D-7E4A7B8683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988" y="6032449"/>
            <a:ext cx="531631" cy="531631"/>
          </a:xfrm>
          <a:prstGeom prst="rect">
            <a:avLst/>
          </a:prstGeom>
        </p:spPr>
      </p:pic>
      <p:sp>
        <p:nvSpPr>
          <p:cNvPr id="31" name="Заголовок 9">
            <a:extLst>
              <a:ext uri="{FF2B5EF4-FFF2-40B4-BE49-F238E27FC236}">
                <a16:creationId xmlns:a16="http://schemas.microsoft.com/office/drawing/2014/main" id="{C8FC7C2D-FD2B-4C3D-B586-61B86264B93C}"/>
              </a:ext>
            </a:extLst>
          </p:cNvPr>
          <p:cNvSpPr txBox="1">
            <a:spLocks/>
          </p:cNvSpPr>
          <p:nvPr/>
        </p:nvSpPr>
        <p:spPr>
          <a:xfrm>
            <a:off x="449202" y="485042"/>
            <a:ext cx="8068313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46292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3232641" y="1353850"/>
            <a:ext cx="85041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dirty="0"/>
              <a:t>РУП «</a:t>
            </a:r>
            <a:r>
              <a:rPr lang="ru-RU" sz="2000" b="1" dirty="0" err="1"/>
              <a:t>Белпочта</a:t>
            </a:r>
            <a:r>
              <a:rPr lang="ru-RU" sz="2000" b="1" dirty="0"/>
              <a:t>» </a:t>
            </a:r>
            <a:r>
              <a:rPr lang="ru-RU" sz="2000" dirty="0"/>
              <a:t>— информационный посредник </a:t>
            </a:r>
            <a:r>
              <a:rPr lang="ru-RU" sz="1200" dirty="0"/>
              <a:t> </a:t>
            </a:r>
            <a:r>
              <a:rPr lang="ru-RU" sz="2000" dirty="0"/>
              <a:t>при оказании электронных государственных услуг и проведении административных процедур посредством </a:t>
            </a:r>
            <a:r>
              <a:rPr lang="ru-RU" sz="2000" b="1" dirty="0"/>
              <a:t>Единого портала электронных услуг</a:t>
            </a:r>
            <a:r>
              <a:rPr lang="ru-RU" sz="20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Технологические процессы почтовой деятельности в ближайшее время будут полностью «оцифрованы». 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Повсеместный доступ населения (в первую очередь в сельской местности) к банковским услугам обеспечивается благодаря тому, что их предоставляют объекты почтовой связи. 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«</a:t>
            </a:r>
            <a:r>
              <a:rPr lang="ru-RU" sz="2000" dirty="0" err="1"/>
              <a:t>Белпочта</a:t>
            </a:r>
            <a:r>
              <a:rPr lang="ru-RU" sz="2000" dirty="0"/>
              <a:t>» активно участвует в электронной торговле. Развивается интернет-магазин белорусских товаров </a:t>
            </a:r>
            <a:r>
              <a:rPr lang="ru-RU" sz="2000" b="1" dirty="0"/>
              <a:t>shop.belpost.by</a:t>
            </a:r>
            <a:r>
              <a:rPr lang="ru-RU" sz="2000" dirty="0"/>
              <a:t>, позволяющий заказать продукцию в зарубежных странах. 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Согласно данным отчета Всемирного почтового союза по интегрированному индексу почтового развития за 2021 год Беларусь занимает </a:t>
            </a:r>
            <a:r>
              <a:rPr lang="ru-RU" sz="2400" b="1" dirty="0">
                <a:solidFill>
                  <a:srgbClr val="C00000"/>
                </a:solidFill>
              </a:rPr>
              <a:t>14</a:t>
            </a:r>
            <a:r>
              <a:rPr lang="ru-RU" sz="2000" dirty="0"/>
              <a:t>-е место из 168 стран.</a:t>
            </a:r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8146" b="34744"/>
          <a:stretch/>
        </p:blipFill>
        <p:spPr>
          <a:xfrm>
            <a:off x="616513" y="1250047"/>
            <a:ext cx="2218126" cy="823137"/>
          </a:xfrm>
          <a:prstGeom prst="rect">
            <a:avLst/>
          </a:prstGeom>
        </p:spPr>
      </p:pic>
      <p:sp>
        <p:nvSpPr>
          <p:cNvPr id="13" name="Заголовок 9">
            <a:extLst>
              <a:ext uri="{FF2B5EF4-FFF2-40B4-BE49-F238E27FC236}">
                <a16:creationId xmlns:a16="http://schemas.microsoft.com/office/drawing/2014/main" id="{59632F77-3D6F-4F5D-AC79-4F1DE874CE5B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509F7B-1C08-4D3C-BFEE-124A67BA2583}"/>
              </a:ext>
            </a:extLst>
          </p:cNvPr>
          <p:cNvSpPr txBox="1"/>
          <p:nvPr/>
        </p:nvSpPr>
        <p:spPr>
          <a:xfrm>
            <a:off x="455201" y="2442079"/>
            <a:ext cx="28481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Девиз компании: </a:t>
            </a:r>
            <a:r>
              <a:rPr lang="ru-RU" b="1" dirty="0">
                <a:solidFill>
                  <a:srgbClr val="C00000"/>
                </a:solidFill>
              </a:rPr>
              <a:t>«Быстрота, надежность, доступность!»</a:t>
            </a:r>
            <a:endParaRPr lang="ru-BY" b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hlinkClick r:id="rId6"/>
            <a:extLst>
              <a:ext uri="{FF2B5EF4-FFF2-40B4-BE49-F238E27FC236}">
                <a16:creationId xmlns:a16="http://schemas.microsoft.com/office/drawing/2014/main" id="{9868E01C-0D69-4636-A3C8-5F9AE4065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77" y="370485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0AB9D8-C9AE-407D-9157-E9E8B4F9D2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485" y="4045778"/>
            <a:ext cx="513023" cy="5087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A105B-23A7-4E85-8BB8-3312EC0FDC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08" y="4085272"/>
            <a:ext cx="531631" cy="5316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EFFD26-4701-4C5D-8078-A1CEF4A1B0A2}"/>
              </a:ext>
            </a:extLst>
          </p:cNvPr>
          <p:cNvSpPr txBox="1"/>
          <p:nvPr/>
        </p:nvSpPr>
        <p:spPr>
          <a:xfrm>
            <a:off x="543427" y="5080257"/>
            <a:ext cx="21020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Видео «Трансформация цифровых услуг РУП «</a:t>
            </a:r>
            <a:r>
              <a:rPr lang="ru-RU" i="1" dirty="0" err="1"/>
              <a:t>Белпочта</a:t>
            </a:r>
            <a:r>
              <a:rPr lang="ru-RU" i="1" dirty="0"/>
              <a:t>»»</a:t>
            </a:r>
            <a:endParaRPr lang="ru-BY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A55923-462A-4243-924E-27176CA589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88" y="1935567"/>
            <a:ext cx="531631" cy="5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8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F1C53E-7E99-429D-A499-E0D52BC1E868}"/>
              </a:ext>
            </a:extLst>
          </p:cNvPr>
          <p:cNvSpPr txBox="1"/>
          <p:nvPr/>
        </p:nvSpPr>
        <p:spPr>
          <a:xfrm>
            <a:off x="2979489" y="1196698"/>
            <a:ext cx="87573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является предприятием, выпускающим знаки почтовой оплаты Республики Беларусь (</a:t>
            </a:r>
            <a:r>
              <a:rPr lang="ru-RU" sz="2000" b="1" dirty="0"/>
              <a:t>марки</a:t>
            </a:r>
            <a:r>
              <a:rPr lang="ru-RU" sz="2000" dirty="0"/>
              <a:t>). На марках обычно отображают знаковые события и личности, связанные с историей и культурой республики, а также особенности флоры и фауны страны.</a:t>
            </a:r>
          </a:p>
        </p:txBody>
      </p: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pic>
        <p:nvPicPr>
          <p:cNvPr id="21" name="Рисунок 20">
            <a:hlinkClick r:id="rId3"/>
            <a:extLst>
              <a:ext uri="{FF2B5EF4-FFF2-40B4-BE49-F238E27FC236}">
                <a16:creationId xmlns:a16="http://schemas.microsoft.com/office/drawing/2014/main" id="{A4676093-8322-4222-917F-22E4196582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8146" b="34744"/>
          <a:stretch/>
        </p:blipFill>
        <p:spPr>
          <a:xfrm>
            <a:off x="616513" y="1250047"/>
            <a:ext cx="2218126" cy="823137"/>
          </a:xfrm>
          <a:prstGeom prst="rect">
            <a:avLst/>
          </a:prstGeom>
        </p:spPr>
      </p:pic>
      <p:pic>
        <p:nvPicPr>
          <p:cNvPr id="2050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BC4ED3F7-C58A-4778-9017-53BD36B0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18" y="4485608"/>
            <a:ext cx="1626148" cy="13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86C4ABA-CD4C-4282-B3C3-FA0167A57683}"/>
              </a:ext>
            </a:extLst>
          </p:cNvPr>
          <p:cNvSpPr txBox="1"/>
          <p:nvPr/>
        </p:nvSpPr>
        <p:spPr>
          <a:xfrm>
            <a:off x="455200" y="2520137"/>
            <a:ext cx="9063471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/>
              <a:t>Первая почтовая марка государственного образца Республики Беларусь – «</a:t>
            </a:r>
            <a:r>
              <a:rPr lang="ru-RU" sz="2000" b="1" dirty="0"/>
              <a:t>Крест </a:t>
            </a:r>
            <a:r>
              <a:rPr lang="ru-RU" sz="2000" b="1" dirty="0" err="1"/>
              <a:t>Евфросиньи</a:t>
            </a:r>
            <a:r>
              <a:rPr lang="ru-RU" sz="2000" b="1" dirty="0"/>
              <a:t> Полоцкой</a:t>
            </a:r>
            <a:r>
              <a:rPr lang="ru-RU" sz="2000" dirty="0"/>
              <a:t>» – была введена в обращение 20 марта 1992 года.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Белорусская почта участвует в одном из престижных всемирных конкурсов марок, который проводится с 1881 года на </a:t>
            </a:r>
            <a:r>
              <a:rPr lang="ru-RU" sz="2000" b="1" dirty="0"/>
              <a:t>Венской международной филателистической выставке </a:t>
            </a:r>
            <a:r>
              <a:rPr lang="ru-RU" sz="2000" dirty="0"/>
              <a:t>(</a:t>
            </a:r>
            <a:r>
              <a:rPr lang="ru-RU" sz="2000" dirty="0" err="1"/>
              <a:t>Wiener</a:t>
            </a:r>
            <a:r>
              <a:rPr lang="ru-RU" sz="2000" dirty="0"/>
              <a:t> </a:t>
            </a:r>
            <a:r>
              <a:rPr lang="ru-RU" sz="2000" dirty="0" err="1"/>
              <a:t>Internationale</a:t>
            </a:r>
            <a:r>
              <a:rPr lang="ru-RU" sz="2000" dirty="0"/>
              <a:t> </a:t>
            </a:r>
            <a:r>
              <a:rPr lang="ru-RU" sz="2000" dirty="0" err="1"/>
              <a:t>PostwertzeichenAusstellung</a:t>
            </a:r>
            <a:r>
              <a:rPr lang="ru-RU" sz="2000" dirty="0"/>
              <a:t>, WIPA).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несколько раз входила в топ-10 создателей лучших марок мира. 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Так, почтовый блок «</a:t>
            </a:r>
            <a:r>
              <a:rPr lang="ru-RU" sz="2000" b="1" dirty="0"/>
              <a:t>Белорусская православная церковь. 1025-летие Полоцкой епархии</a:t>
            </a:r>
            <a:r>
              <a:rPr lang="ru-RU" sz="2000" dirty="0"/>
              <a:t>» занял </a:t>
            </a:r>
            <a:r>
              <a:rPr lang="ru-RU" sz="2800" b="1" dirty="0">
                <a:solidFill>
                  <a:srgbClr val="C00000"/>
                </a:solidFill>
              </a:rPr>
              <a:t>6</a:t>
            </a:r>
            <a:r>
              <a:rPr lang="ru-RU" sz="2000" dirty="0"/>
              <a:t>-е место в конкурсе на звание самой красивой марки мира 2017 года.</a:t>
            </a:r>
            <a:endParaRPr lang="ru-BY" sz="2000" dirty="0"/>
          </a:p>
        </p:txBody>
      </p:sp>
      <p:pic>
        <p:nvPicPr>
          <p:cNvPr id="2052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33148E96-A4FA-4875-82B6-34D318A4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844" y="2363384"/>
            <a:ext cx="1270097" cy="18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7EC9404-6D26-4751-9019-F0BD1E1985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804" y="3077214"/>
            <a:ext cx="531631" cy="5316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B68FF7-8373-41F6-8CA3-D37E923ED1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983" y="4921992"/>
            <a:ext cx="531631" cy="5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4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F1C53E-7E99-429D-A499-E0D52BC1E868}"/>
              </a:ext>
            </a:extLst>
          </p:cNvPr>
          <p:cNvSpPr txBox="1"/>
          <p:nvPr/>
        </p:nvSpPr>
        <p:spPr>
          <a:xfrm>
            <a:off x="2979489" y="1196698"/>
            <a:ext cx="87573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является предприятием, выпускающим знаки почтовой оплаты Республики Беларусь (</a:t>
            </a:r>
            <a:r>
              <a:rPr lang="ru-RU" sz="2000" b="1" dirty="0"/>
              <a:t>марки</a:t>
            </a:r>
            <a:r>
              <a:rPr lang="ru-RU" sz="2000" dirty="0"/>
              <a:t>). На марках обычно отображают знаковые события и личности, связанные с историей и культурой республики, а также особенности флоры и фауны страны.</a:t>
            </a:r>
          </a:p>
        </p:txBody>
      </p: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pic>
        <p:nvPicPr>
          <p:cNvPr id="21" name="Рисунок 20">
            <a:hlinkClick r:id="rId3"/>
            <a:extLst>
              <a:ext uri="{FF2B5EF4-FFF2-40B4-BE49-F238E27FC236}">
                <a16:creationId xmlns:a16="http://schemas.microsoft.com/office/drawing/2014/main" id="{A4676093-8322-4222-917F-22E4196582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8146" b="34744"/>
          <a:stretch/>
        </p:blipFill>
        <p:spPr>
          <a:xfrm>
            <a:off x="616513" y="1250047"/>
            <a:ext cx="2218126" cy="82313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C4ED3F7-C58A-4778-9017-53BD36B0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18" y="4485608"/>
            <a:ext cx="1626148" cy="13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86C4ABA-CD4C-4282-B3C3-FA0167A57683}"/>
              </a:ext>
            </a:extLst>
          </p:cNvPr>
          <p:cNvSpPr txBox="1"/>
          <p:nvPr/>
        </p:nvSpPr>
        <p:spPr>
          <a:xfrm>
            <a:off x="455200" y="2520137"/>
            <a:ext cx="9063471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/>
              <a:t>Первая почтовая марка государственного образца Республики Беларусь – «</a:t>
            </a:r>
            <a:r>
              <a:rPr lang="ru-RU" sz="2000" b="1" dirty="0"/>
              <a:t>Крест </a:t>
            </a:r>
            <a:r>
              <a:rPr lang="ru-RU" sz="2000" b="1" dirty="0" err="1"/>
              <a:t>Евфросиньи</a:t>
            </a:r>
            <a:r>
              <a:rPr lang="ru-RU" sz="2000" b="1" dirty="0"/>
              <a:t> Полоцкой</a:t>
            </a:r>
            <a:r>
              <a:rPr lang="ru-RU" sz="2000" dirty="0"/>
              <a:t>» – была введена в обращение 20 марта 1992 года.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Белорусская почта участвует в одном из престижных всемирных конкурсов марок, который проводится с 1881 года на </a:t>
            </a:r>
            <a:r>
              <a:rPr lang="ru-RU" sz="2000" b="1" dirty="0"/>
              <a:t>Венской международной филателистической выставке </a:t>
            </a:r>
            <a:r>
              <a:rPr lang="ru-RU" sz="2000" dirty="0"/>
              <a:t>(</a:t>
            </a:r>
            <a:r>
              <a:rPr lang="ru-RU" sz="2000" dirty="0" err="1"/>
              <a:t>Wiener</a:t>
            </a:r>
            <a:r>
              <a:rPr lang="ru-RU" sz="2000" dirty="0"/>
              <a:t> </a:t>
            </a:r>
            <a:r>
              <a:rPr lang="ru-RU" sz="2000" dirty="0" err="1"/>
              <a:t>Internationale</a:t>
            </a:r>
            <a:r>
              <a:rPr lang="ru-RU" sz="2000" dirty="0"/>
              <a:t> </a:t>
            </a:r>
            <a:r>
              <a:rPr lang="ru-RU" sz="2000" dirty="0" err="1"/>
              <a:t>PostwertzeichenAusstellung</a:t>
            </a:r>
            <a:r>
              <a:rPr lang="ru-RU" sz="2000" dirty="0"/>
              <a:t>, WIPA).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несколько раз входила в топ-10 создателей лучших марок мира. 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Так, почтовый блок «</a:t>
            </a:r>
            <a:r>
              <a:rPr lang="ru-RU" sz="2000" b="1" dirty="0"/>
              <a:t>Белорусская православная церковь. 1025-летие Полоцкой епархии</a:t>
            </a:r>
            <a:r>
              <a:rPr lang="ru-RU" sz="2000" dirty="0"/>
              <a:t>» занял </a:t>
            </a:r>
            <a:r>
              <a:rPr lang="ru-RU" sz="2800" b="1" dirty="0">
                <a:solidFill>
                  <a:srgbClr val="C00000"/>
                </a:solidFill>
              </a:rPr>
              <a:t>6</a:t>
            </a:r>
            <a:r>
              <a:rPr lang="ru-RU" sz="2000" dirty="0"/>
              <a:t>-е место в конкурсе на звание самой красивой марки мира 2017 года.</a:t>
            </a:r>
            <a:endParaRPr lang="ru-BY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3148E96-A4FA-4875-82B6-34D318A4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844" y="2363384"/>
            <a:ext cx="1270097" cy="18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7EC9404-6D26-4751-9019-F0BD1E1985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804" y="3077214"/>
            <a:ext cx="531631" cy="5316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B68FF7-8373-41F6-8CA3-D37E923ED1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983" y="4921992"/>
            <a:ext cx="531631" cy="531631"/>
          </a:xfrm>
          <a:prstGeom prst="rect">
            <a:avLst/>
          </a:prstGeom>
        </p:spPr>
      </p:pic>
      <p:pic>
        <p:nvPicPr>
          <p:cNvPr id="12" name="Picture 4">
            <a:hlinkClick r:id="rId11" action="ppaction://hlinksldjump"/>
            <a:extLst>
              <a:ext uri="{FF2B5EF4-FFF2-40B4-BE49-F238E27FC236}">
                <a16:creationId xmlns:a16="http://schemas.microsoft.com/office/drawing/2014/main" id="{E8A96D3B-37E2-45C1-8AC9-72661C15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4" y="393061"/>
            <a:ext cx="4157186" cy="58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5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F1C53E-7E99-429D-A499-E0D52BC1E868}"/>
              </a:ext>
            </a:extLst>
          </p:cNvPr>
          <p:cNvSpPr txBox="1"/>
          <p:nvPr/>
        </p:nvSpPr>
        <p:spPr>
          <a:xfrm>
            <a:off x="2979489" y="1196698"/>
            <a:ext cx="87573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является предприятием, выпускающим знаки почтовой оплаты Республики Беларусь (</a:t>
            </a:r>
            <a:r>
              <a:rPr lang="ru-RU" sz="2000" b="1" dirty="0"/>
              <a:t>марки</a:t>
            </a:r>
            <a:r>
              <a:rPr lang="ru-RU" sz="2000" dirty="0"/>
              <a:t>). На марках обычно отображают знаковые события и личности, связанные с историей и культурой республики, а также особенности флоры и фауны страны.</a:t>
            </a:r>
          </a:p>
        </p:txBody>
      </p: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pic>
        <p:nvPicPr>
          <p:cNvPr id="21" name="Рисунок 20">
            <a:hlinkClick r:id="rId3"/>
            <a:extLst>
              <a:ext uri="{FF2B5EF4-FFF2-40B4-BE49-F238E27FC236}">
                <a16:creationId xmlns:a16="http://schemas.microsoft.com/office/drawing/2014/main" id="{A4676093-8322-4222-917F-22E4196582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8146" b="34744"/>
          <a:stretch/>
        </p:blipFill>
        <p:spPr>
          <a:xfrm>
            <a:off x="616513" y="1250047"/>
            <a:ext cx="2218126" cy="82313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C4ED3F7-C58A-4778-9017-53BD36B0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18" y="4485608"/>
            <a:ext cx="1626148" cy="13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86C4ABA-CD4C-4282-B3C3-FA0167A57683}"/>
              </a:ext>
            </a:extLst>
          </p:cNvPr>
          <p:cNvSpPr txBox="1"/>
          <p:nvPr/>
        </p:nvSpPr>
        <p:spPr>
          <a:xfrm>
            <a:off x="455200" y="2520137"/>
            <a:ext cx="9063471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/>
              <a:t>Первая почтовая марка государственного образца Республики Беларусь – «</a:t>
            </a:r>
            <a:r>
              <a:rPr lang="ru-RU" sz="2000" b="1" dirty="0"/>
              <a:t>Крест </a:t>
            </a:r>
            <a:r>
              <a:rPr lang="ru-RU" sz="2000" b="1" dirty="0" err="1"/>
              <a:t>Евфросиньи</a:t>
            </a:r>
            <a:r>
              <a:rPr lang="ru-RU" sz="2000" b="1" dirty="0"/>
              <a:t> Полоцкой</a:t>
            </a:r>
            <a:r>
              <a:rPr lang="ru-RU" sz="2000" dirty="0"/>
              <a:t>» – была введена в обращение 20 марта 1992 года.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Белорусская почта участвует в одном из престижных всемирных конкурсов марок, который проводится с 1881 года на </a:t>
            </a:r>
            <a:r>
              <a:rPr lang="ru-RU" sz="2000" b="1" dirty="0"/>
              <a:t>Венской международной филателистической выставке </a:t>
            </a:r>
            <a:r>
              <a:rPr lang="ru-RU" sz="2000" dirty="0"/>
              <a:t>(</a:t>
            </a:r>
            <a:r>
              <a:rPr lang="ru-RU" sz="2000" dirty="0" err="1"/>
              <a:t>Wiener</a:t>
            </a:r>
            <a:r>
              <a:rPr lang="ru-RU" sz="2000" dirty="0"/>
              <a:t> </a:t>
            </a:r>
            <a:r>
              <a:rPr lang="ru-RU" sz="2000" dirty="0" err="1"/>
              <a:t>Internationale</a:t>
            </a:r>
            <a:r>
              <a:rPr lang="ru-RU" sz="2000" dirty="0"/>
              <a:t> </a:t>
            </a:r>
            <a:r>
              <a:rPr lang="ru-RU" sz="2000" dirty="0" err="1"/>
              <a:t>PostwertzeichenAusstellung</a:t>
            </a:r>
            <a:r>
              <a:rPr lang="ru-RU" sz="2000" dirty="0"/>
              <a:t>, WIPA).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несколько раз входила в топ-10 создателей лучших марок мира. 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Так, почтовый блок «</a:t>
            </a:r>
            <a:r>
              <a:rPr lang="ru-RU" sz="2000" b="1" dirty="0"/>
              <a:t>Белорусская православная церковь. 1025-летие Полоцкой епархии</a:t>
            </a:r>
            <a:r>
              <a:rPr lang="ru-RU" sz="2000" dirty="0"/>
              <a:t>» занял </a:t>
            </a:r>
            <a:r>
              <a:rPr lang="ru-RU" sz="2800" b="1" dirty="0">
                <a:solidFill>
                  <a:srgbClr val="C00000"/>
                </a:solidFill>
              </a:rPr>
              <a:t>6</a:t>
            </a:r>
            <a:r>
              <a:rPr lang="ru-RU" sz="2000" dirty="0"/>
              <a:t>-е место в конкурсе на звание самой красивой марки мира 2017 года.</a:t>
            </a:r>
            <a:endParaRPr lang="ru-BY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3148E96-A4FA-4875-82B6-34D318A4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844" y="2363384"/>
            <a:ext cx="1270097" cy="18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7EC9404-6D26-4751-9019-F0BD1E1985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804" y="3077214"/>
            <a:ext cx="531631" cy="5316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B68FF7-8373-41F6-8CA3-D37E923ED1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983" y="4921992"/>
            <a:ext cx="531631" cy="531631"/>
          </a:xfrm>
          <a:prstGeom prst="rect">
            <a:avLst/>
          </a:prstGeom>
        </p:spPr>
      </p:pic>
      <p:pic>
        <p:nvPicPr>
          <p:cNvPr id="12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2E79A74B-2859-4867-8373-62EAAADB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50" y="454484"/>
            <a:ext cx="7260066" cy="605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41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5607</TotalTime>
  <Words>1243</Words>
  <Application>Microsoft Office PowerPoint</Application>
  <PresentationFormat>Широкоэкранный</PresentationFormat>
  <Paragraphs>124</Paragraphs>
  <Slides>13</Slides>
  <Notes>13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Roboto</vt:lpstr>
      <vt:lpstr>Arial</vt:lpstr>
      <vt:lpstr>Calibri Light</vt:lpstr>
      <vt:lpstr>Calibri</vt:lpstr>
      <vt:lpstr>Arial Black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Ирина Харевич</cp:lastModifiedBy>
  <cp:revision>351</cp:revision>
  <cp:lastPrinted>2018-12-07T06:48:34Z</cp:lastPrinted>
  <dcterms:created xsi:type="dcterms:W3CDTF">2018-12-03T10:14:15Z</dcterms:created>
  <dcterms:modified xsi:type="dcterms:W3CDTF">2021-11-18T10:17:13Z</dcterms:modified>
</cp:coreProperties>
</file>